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roxima Nova"/>
      <p:regular r:id="rId13"/>
      <p:bold r:id="rId14"/>
      <p:italic r:id="rId15"/>
      <p:boldItalic r:id="rId16"/>
    </p:embeddedFont>
    <p:embeddedFont>
      <p:font typeface="Alfa Slab One"/>
      <p:regular r:id="rId17"/>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AAD26E4-FEF5-4478-8001-0D81523609AE}">
  <a:tblStyle styleId="{1AAD26E4-FEF5-4478-8001-0D81523609AE}"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roximaNova-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italic.fntdata"/><Relationship Id="rId14" Type="http://schemas.openxmlformats.org/officeDocument/2006/relationships/font" Target="fonts/ProximaNova-bold.fntdata"/><Relationship Id="rId17" Type="http://schemas.openxmlformats.org/officeDocument/2006/relationships/font" Target="fonts/AlfaSlabOne-regular.fntdata"/><Relationship Id="rId16" Type="http://schemas.openxmlformats.org/officeDocument/2006/relationships/font" Target="fonts/ProximaNov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raspberrypi.org/learning/getting-started-with-sonic-pi/worksheet/"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 name="Shape 51"/>
        <p:cNvGrpSpPr/>
        <p:nvPr/>
      </p:nvGrpSpPr>
      <p:grpSpPr>
        <a:xfrm>
          <a:off x="0" y="0"/>
          <a:ext cx="0" cy="0"/>
          <a:chOff x="0" y="0"/>
          <a:chExt cx="0" cy="0"/>
        </a:xfrm>
      </p:grpSpPr>
      <p:sp>
        <p:nvSpPr>
          <p:cNvPr id="52" name="Shape 5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3" name="Shape 5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GB"/>
              <a:t>Adapted from the fantastic worksheet here: </a:t>
            </a:r>
            <a:r>
              <a:rPr lang="en-GB" u="sng">
                <a:solidFill>
                  <a:schemeClr val="hlink"/>
                </a:solidFill>
                <a:hlinkClick r:id="rId2"/>
              </a:rPr>
              <a:t>https://www.raspberrypi.org/learning/getting-started-with-sonic-pi/worksheet/</a:t>
            </a:r>
            <a:r>
              <a:rPr lang="en-GB"/>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9" name="Shape 59"/>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GB"/>
              <a:t>This is the Sonic Pi interface; it has three main windows. The largest one is for writing your code, and we call it the Programming Panel. There is also an output panel that displays information about your program as it runs. When you click on the </a:t>
            </a:r>
            <a:r>
              <a:rPr b="1" lang="en-GB"/>
              <a:t>help</a:t>
            </a:r>
            <a:r>
              <a:rPr lang="en-GB"/>
              <a:t> button at the top of the window, the third panel appears along the bottom displaying help documentation. This contains information about different code you can try and use, as well as different synth sounds, samples, and much more.</a:t>
            </a:r>
          </a:p>
          <a:p>
            <a:pPr rtl="0">
              <a:lnSpc>
                <a:spcPct val="115000"/>
              </a:lnSpc>
              <a:spcBef>
                <a:spcPts val="0"/>
              </a:spcBef>
              <a:buNone/>
            </a:pPr>
            <a:r>
              <a:t/>
            </a:r>
            <a:endParaRPr/>
          </a:p>
          <a:p>
            <a:pPr lvl="0" rtl="0">
              <a:lnSpc>
                <a:spcPct val="115000"/>
              </a:lnSpc>
              <a:spcBef>
                <a:spcPts val="0"/>
              </a:spcBef>
              <a:buNone/>
            </a:pPr>
            <a:r>
              <a:rPr lang="en-GB"/>
              <a:t>Launch Sonic Pi from the menu under Programming</a:t>
            </a:r>
          </a:p>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6" name="Shape 66"/>
          <p:cNvSpPr txBox="1"/>
          <p:nvPr>
            <p:ph idx="1" type="body"/>
          </p:nvPr>
        </p:nvSpPr>
        <p:spPr>
          <a:xfrm>
            <a:off x="685800" y="4343400"/>
            <a:ext cx="5486399" cy="4114800"/>
          </a:xfrm>
          <a:prstGeom prst="rect">
            <a:avLst/>
          </a:prstGeom>
        </p:spPr>
        <p:txBody>
          <a:bodyPr anchorCtr="0" anchor="t" bIns="91425" lIns="91425" rIns="91425" tIns="91425">
            <a:noAutofit/>
          </a:bodyPr>
          <a:lstStyle/>
          <a:p>
            <a:pPr indent="-298450" lvl="0" marL="457200" rtl="0">
              <a:lnSpc>
                <a:spcPct val="115000"/>
              </a:lnSpc>
              <a:spcBef>
                <a:spcPts val="0"/>
              </a:spcBef>
              <a:buSzPct val="100000"/>
              <a:buAutoNum type="arabicPeriod"/>
            </a:pPr>
            <a:r>
              <a:rPr lang="en-GB"/>
              <a:t>Select </a:t>
            </a:r>
            <a:r>
              <a:rPr b="1" lang="en-GB"/>
              <a:t>Buffer 1</a:t>
            </a:r>
            <a:r>
              <a:rPr lang="en-GB"/>
              <a:t> and type: (click to show)</a:t>
            </a:r>
          </a:p>
          <a:p>
            <a:pPr indent="-298450" lvl="0" marL="457200" rtl="0">
              <a:lnSpc>
                <a:spcPct val="115000"/>
              </a:lnSpc>
              <a:spcBef>
                <a:spcPts val="0"/>
              </a:spcBef>
              <a:buSzPct val="100000"/>
              <a:buAutoNum type="arabicPeriod"/>
            </a:pPr>
            <a:r>
              <a:rPr lang="en-GB"/>
              <a:t>Click on the </a:t>
            </a:r>
            <a:r>
              <a:rPr b="1" lang="en-GB"/>
              <a:t>play</a:t>
            </a:r>
            <a:r>
              <a:rPr lang="en-GB"/>
              <a:t> icon at the top of the screen. What happens?</a:t>
            </a:r>
          </a:p>
          <a:p>
            <a:pPr indent="-298450" lvl="0" marL="457200" rtl="0">
              <a:lnSpc>
                <a:spcPct val="115000"/>
              </a:lnSpc>
              <a:spcBef>
                <a:spcPts val="0"/>
              </a:spcBef>
              <a:buSzPct val="100000"/>
              <a:buAutoNum type="arabicPeriod"/>
            </a:pPr>
            <a:r>
              <a:rPr lang="en-GB"/>
              <a:t>What happens if you type: (click to show) and click on the </a:t>
            </a:r>
            <a:r>
              <a:rPr b="1" lang="en-GB"/>
              <a:t>play </a:t>
            </a:r>
            <a:r>
              <a:rPr lang="en-GB"/>
              <a:t>icon? </a:t>
            </a:r>
          </a:p>
          <a:p>
            <a:pPr indent="-298450" lvl="0" marL="457200" rtl="0">
              <a:lnSpc>
                <a:spcPct val="115000"/>
              </a:lnSpc>
              <a:spcBef>
                <a:spcPts val="0"/>
              </a:spcBef>
              <a:buSzPct val="100000"/>
              <a:buAutoNum type="arabicPeriod"/>
            </a:pPr>
            <a:r>
              <a:rPr lang="en-GB"/>
              <a:t>This is an example of a bug in your code. In later activities, if the error panel displays text you will know that you have a bug that you need to fix. It could be that you have misspelt a word like play.</a:t>
            </a:r>
          </a:p>
          <a:p>
            <a:pPr indent="-298450" lvl="0" marL="457200" rtl="0">
              <a:lnSpc>
                <a:spcPct val="115000"/>
              </a:lnSpc>
              <a:spcBef>
                <a:spcPts val="0"/>
              </a:spcBef>
              <a:buSzPct val="100000"/>
              <a:buAutoNum type="arabicPeriod"/>
            </a:pPr>
            <a:r>
              <a:rPr lang="en-GB"/>
              <a:t>Now type: (click to show)</a:t>
            </a:r>
          </a:p>
          <a:p>
            <a:pPr indent="-298450" lvl="0" marL="457200" rtl="0">
              <a:lnSpc>
                <a:spcPct val="115000"/>
              </a:lnSpc>
              <a:spcBef>
                <a:spcPts val="0"/>
              </a:spcBef>
              <a:buSzPct val="100000"/>
              <a:buAutoNum type="arabicPeriod"/>
            </a:pPr>
            <a:r>
              <a:rPr lang="en-GB"/>
              <a:t>Click on the </a:t>
            </a:r>
            <a:r>
              <a:rPr b="1" lang="en-GB"/>
              <a:t>play </a:t>
            </a:r>
            <a:r>
              <a:rPr lang="en-GB"/>
              <a:t>icon at the top of the screen. What happens?</a:t>
            </a:r>
          </a:p>
          <a:p>
            <a:pPr indent="-298450" lvl="0" marL="457200" rtl="0">
              <a:lnSpc>
                <a:spcPct val="115000"/>
              </a:lnSpc>
              <a:spcBef>
                <a:spcPts val="0"/>
              </a:spcBef>
              <a:buSzPct val="100000"/>
              <a:buAutoNum type="arabicPeriod"/>
            </a:pPr>
            <a:r>
              <a:rPr lang="en-GB"/>
              <a:t>The computer is playing each note in sequence (one after the other), but it is happening so fast that to us they sound like they are playing at the same time.</a:t>
            </a:r>
          </a:p>
          <a:p>
            <a:pPr indent="-298450" lvl="0" marL="457200" rtl="0">
              <a:lnSpc>
                <a:spcPct val="115000"/>
              </a:lnSpc>
              <a:spcBef>
                <a:spcPts val="0"/>
              </a:spcBef>
              <a:buSzPct val="100000"/>
              <a:buAutoNum type="arabicPeriod"/>
            </a:pPr>
            <a:r>
              <a:rPr lang="en-GB"/>
              <a:t>We need to tell the computer to pause between each note. We can do this by typing the following after each play: </a:t>
            </a:r>
            <a:r>
              <a:rPr b="1" lang="en-GB"/>
              <a:t>sleep 1 </a:t>
            </a:r>
            <a:r>
              <a:rPr lang="en-GB"/>
              <a:t>(click to show)</a:t>
            </a:r>
          </a:p>
          <a:p>
            <a:pPr indent="-298450" lvl="0" marL="457200" rtl="0">
              <a:lnSpc>
                <a:spcPct val="115000"/>
              </a:lnSpc>
              <a:spcBef>
                <a:spcPts val="0"/>
              </a:spcBef>
              <a:buSzPct val="100000"/>
              <a:buAutoNum type="arabicPeriod"/>
            </a:pPr>
            <a:r>
              <a:rPr lang="en-GB"/>
              <a:t>The value entered after the word sleep represents time in seconds. Using the value 1 represents one second. What would you type for half a second?</a:t>
            </a:r>
          </a:p>
          <a:p>
            <a:pPr indent="-298450" lvl="0" marL="457200" rtl="0">
              <a:lnSpc>
                <a:spcPct val="115000"/>
              </a:lnSpc>
              <a:spcBef>
                <a:spcPts val="0"/>
              </a:spcBef>
              <a:buSzPct val="100000"/>
              <a:buAutoNum type="arabicPeriod"/>
            </a:pPr>
            <a:r>
              <a:rPr lang="en-GB"/>
              <a:t>Now write a sequence of play and sleep to make a cool-sounding tune!</a:t>
            </a:r>
          </a:p>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5" name="Shape 75"/>
          <p:cNvSpPr txBox="1"/>
          <p:nvPr>
            <p:ph idx="1" type="body"/>
          </p:nvPr>
        </p:nvSpPr>
        <p:spPr>
          <a:xfrm>
            <a:off x="685800" y="4343400"/>
            <a:ext cx="5486399" cy="4114800"/>
          </a:xfrm>
          <a:prstGeom prst="rect">
            <a:avLst/>
          </a:prstGeom>
        </p:spPr>
        <p:txBody>
          <a:bodyPr anchorCtr="0" anchor="t" bIns="91425" lIns="91425" rIns="91425" tIns="91425">
            <a:noAutofit/>
          </a:bodyPr>
          <a:lstStyle/>
          <a:p>
            <a:pPr indent="-298450" lvl="0" marL="457200" rtl="0">
              <a:lnSpc>
                <a:spcPct val="115000"/>
              </a:lnSpc>
              <a:spcBef>
                <a:spcPts val="0"/>
              </a:spcBef>
              <a:buSzPct val="100000"/>
              <a:buAutoNum type="arabicPeriod"/>
            </a:pPr>
            <a:r>
              <a:rPr lang="en-GB"/>
              <a:t>Select </a:t>
            </a:r>
            <a:r>
              <a:rPr b="1" lang="en-GB"/>
              <a:t>Buffer 2</a:t>
            </a:r>
            <a:r>
              <a:rPr lang="en-GB"/>
              <a:t>.</a:t>
            </a:r>
          </a:p>
          <a:p>
            <a:pPr indent="-298450" lvl="0" marL="457200" rtl="0">
              <a:lnSpc>
                <a:spcPct val="115000"/>
              </a:lnSpc>
              <a:spcBef>
                <a:spcPts val="0"/>
              </a:spcBef>
              <a:buSzPct val="100000"/>
              <a:buAutoNum type="arabicPeriod"/>
            </a:pPr>
            <a:r>
              <a:rPr lang="en-GB"/>
              <a:t>Type the following code: (click to show)</a:t>
            </a:r>
          </a:p>
          <a:p>
            <a:pPr indent="-298450" lvl="0" marL="457200" rtl="0">
              <a:lnSpc>
                <a:spcPct val="115000"/>
              </a:lnSpc>
              <a:spcBef>
                <a:spcPts val="0"/>
              </a:spcBef>
              <a:buSzPct val="100000"/>
              <a:buAutoNum type="arabicPeriod"/>
            </a:pPr>
            <a:r>
              <a:rPr lang="en-GB"/>
              <a:t>Now click on the play icon at the top of the screen and it will play the first part of a tune. Can you tell what it is?</a:t>
            </a:r>
          </a:p>
          <a:p>
            <a:pPr indent="-298450" lvl="0" marL="457200" rtl="0">
              <a:lnSpc>
                <a:spcPct val="115000"/>
              </a:lnSpc>
              <a:spcBef>
                <a:spcPts val="0"/>
              </a:spcBef>
              <a:buSzPct val="100000"/>
              <a:buAutoNum type="arabicPeriod"/>
            </a:pPr>
            <a:r>
              <a:rPr i="1" lang="en-GB"/>
              <a:t>Answer: Frère Jacques!</a:t>
            </a:r>
          </a:p>
          <a:p>
            <a:pPr indent="-298450" lvl="0" marL="457200" rtl="0">
              <a:lnSpc>
                <a:spcPct val="115000"/>
              </a:lnSpc>
              <a:spcBef>
                <a:spcPts val="0"/>
              </a:spcBef>
              <a:buSzPct val="100000"/>
              <a:buAutoNum type="arabicPeriod"/>
            </a:pPr>
            <a:r>
              <a:rPr lang="en-GB"/>
              <a:t>This first section plays twice. How could you repeat it? You could type the same section out again, or we could start to introduce loops to your code.</a:t>
            </a:r>
          </a:p>
          <a:p>
            <a:pPr indent="-298450" lvl="0" marL="457200" rtl="0">
              <a:lnSpc>
                <a:spcPct val="115000"/>
              </a:lnSpc>
              <a:spcBef>
                <a:spcPts val="0"/>
              </a:spcBef>
              <a:buSzPct val="100000"/>
              <a:buAutoNum type="arabicPeriod"/>
            </a:pPr>
            <a:r>
              <a:rPr lang="en-GB"/>
              <a:t>At the top of your code, above the first play 60, type: </a:t>
            </a:r>
            <a:r>
              <a:rPr b="1" lang="en-GB"/>
              <a:t>2.times do</a:t>
            </a:r>
          </a:p>
          <a:p>
            <a:pPr indent="-298450" lvl="0" marL="457200" rtl="0">
              <a:lnSpc>
                <a:spcPct val="115000"/>
              </a:lnSpc>
              <a:spcBef>
                <a:spcPts val="0"/>
              </a:spcBef>
              <a:buSzPct val="100000"/>
              <a:buAutoNum type="arabicPeriod"/>
            </a:pPr>
            <a:r>
              <a:rPr lang="en-GB"/>
              <a:t>And at the bottom of your code, below sleep 0.5, type: </a:t>
            </a:r>
            <a:r>
              <a:rPr b="1" lang="en-GB"/>
              <a:t>end </a:t>
            </a:r>
            <a:r>
              <a:rPr lang="en-GB"/>
              <a:t>(click to show)</a:t>
            </a:r>
          </a:p>
          <a:p>
            <a:pPr indent="-298450" lvl="0" marL="457200" rtl="0">
              <a:lnSpc>
                <a:spcPct val="115000"/>
              </a:lnSpc>
              <a:spcBef>
                <a:spcPts val="0"/>
              </a:spcBef>
              <a:buSzPct val="100000"/>
              <a:buAutoNum type="arabicPeriod"/>
            </a:pPr>
            <a:r>
              <a:rPr lang="en-GB"/>
              <a:t>Click on the play icon at the top of the screen. What happens?</a:t>
            </a:r>
          </a:p>
          <a:p>
            <a:pPr indent="-298450" lvl="0" marL="457200" rtl="0">
              <a:lnSpc>
                <a:spcPct val="115000"/>
              </a:lnSpc>
              <a:spcBef>
                <a:spcPts val="0"/>
              </a:spcBef>
              <a:buSzPct val="100000"/>
              <a:buAutoNum type="arabicPeriod"/>
            </a:pPr>
            <a:r>
              <a:rPr lang="en-GB"/>
              <a:t>Let's play this part in Sonic Pi.</a:t>
            </a:r>
          </a:p>
          <a:p>
            <a:pPr indent="-298450" lvl="0" marL="457200" rtl="0">
              <a:lnSpc>
                <a:spcPct val="115000"/>
              </a:lnSpc>
              <a:spcBef>
                <a:spcPts val="0"/>
              </a:spcBef>
              <a:buSzPct val="100000"/>
              <a:buAutoNum type="arabicPeriod"/>
            </a:pPr>
            <a:r>
              <a:rPr lang="en-GB"/>
              <a:t>In the example below, you can see that some lines of code are indented. This makes it easier to read your code, and check for any bugs if it does not work when you press the play button. You can press the space bar twice to indent a line of code, or when you run your code for the first time, Sonic Pi will indent it for you.</a:t>
            </a:r>
          </a:p>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2" name="Shape 82"/>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GB"/>
              <a:t>The values that you have been typing after the word </a:t>
            </a:r>
            <a:r>
              <a:rPr b="1" lang="en-GB"/>
              <a:t>play </a:t>
            </a:r>
            <a:r>
              <a:rPr lang="en-GB"/>
              <a:t>represent notes; in fact, they are MIDI note numbers. This means we can translate songs played on a piano into Sonic Pi using a table like so… (click to show)</a:t>
            </a:r>
          </a:p>
          <a:p>
            <a:pPr rtl="0">
              <a:spcBef>
                <a:spcPts val="0"/>
              </a:spcBef>
              <a:buNone/>
            </a:pPr>
            <a:r>
              <a:t/>
            </a:r>
            <a:endParaRPr/>
          </a:p>
          <a:p>
            <a:pPr rtl="0">
              <a:spcBef>
                <a:spcPts val="0"/>
              </a:spcBef>
              <a:buNone/>
            </a:pPr>
            <a:r>
              <a:rPr lang="en-GB"/>
              <a:t>This is quite a long process if you know the notes of the song you are trying to play. With Sonic Pi you are able to use standard sheet music notation too.</a:t>
            </a:r>
          </a:p>
          <a:p>
            <a:pPr rtl="0">
              <a:spcBef>
                <a:spcPts val="0"/>
              </a:spcBef>
              <a:buNone/>
            </a:pPr>
            <a:r>
              <a:rPr lang="en-GB"/>
              <a:t>In a new buffer tab type (click to show)</a:t>
            </a:r>
          </a:p>
          <a:p>
            <a:pPr rtl="0">
              <a:spcBef>
                <a:spcPts val="0"/>
              </a:spcBef>
              <a:buNone/>
            </a:pPr>
            <a:r>
              <a:t/>
            </a:r>
            <a:endParaRPr/>
          </a:p>
          <a:p>
            <a:pPr rtl="0">
              <a:spcBef>
                <a:spcPts val="0"/>
              </a:spcBef>
              <a:buNone/>
            </a:pPr>
            <a:r>
              <a:rPr lang="en-GB"/>
              <a:t>Notice the colon before the note name, without this it will not work. The number after the note name represents the octave which it is played from; you do not have to provide this.</a:t>
            </a:r>
          </a:p>
          <a:p>
            <a:pPr rtl="0">
              <a:spcBef>
                <a:spcPts val="0"/>
              </a:spcBef>
              <a:buNone/>
            </a:pPr>
            <a:r>
              <a:t/>
            </a:r>
            <a:endParaRPr/>
          </a:p>
          <a:p>
            <a:pPr lvl="0" rtl="0">
              <a:lnSpc>
                <a:spcPct val="115000"/>
              </a:lnSpc>
              <a:spcBef>
                <a:spcPts val="0"/>
              </a:spcBef>
              <a:buNone/>
            </a:pPr>
            <a:r>
              <a:rPr lang="en-GB"/>
              <a:t>Press </a:t>
            </a:r>
            <a:r>
              <a:rPr b="1" lang="en-GB"/>
              <a:t>play</a:t>
            </a:r>
            <a:r>
              <a:rPr lang="en-GB"/>
              <a:t> to hear your tune. Does it sound the same as when you used MIDI notes?</a:t>
            </a:r>
          </a:p>
          <a:p>
            <a:pPr rtl="0">
              <a:spcBef>
                <a:spcPts val="0"/>
              </a:spcBef>
              <a:buNone/>
            </a:pPr>
            <a:r>
              <a:t/>
            </a:r>
            <a:endParaRPr/>
          </a:p>
          <a:p>
            <a:pPr rtl="0">
              <a:spcBef>
                <a:spcPts val="0"/>
              </a:spcBef>
              <a:buNone/>
            </a:pPr>
            <a:r>
              <a:t/>
            </a:r>
            <a:endParaRPr/>
          </a:p>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GB"/>
              <a:t>It's time to make your tune sound more interesting! We can do this by changing the synthesizer sounds it is using. The default Sonic Pi synth is called beep.</a:t>
            </a:r>
          </a:p>
          <a:p>
            <a:pPr rtl="0">
              <a:spcBef>
                <a:spcPts val="0"/>
              </a:spcBef>
              <a:buNone/>
            </a:pPr>
            <a:r>
              <a:t/>
            </a:r>
            <a:endParaRPr/>
          </a:p>
          <a:p>
            <a:pPr rtl="0">
              <a:spcBef>
                <a:spcPts val="0"/>
              </a:spcBef>
              <a:buNone/>
            </a:pPr>
            <a:r>
              <a:rPr lang="en-GB"/>
              <a:t>To use a different synth, you need to add the code </a:t>
            </a:r>
            <a:r>
              <a:rPr b="1" lang="en-GB"/>
              <a:t>use_synth :name of synth</a:t>
            </a:r>
            <a:r>
              <a:rPr lang="en-GB"/>
              <a:t> above the sequence of code you want to use it in.</a:t>
            </a:r>
          </a:p>
          <a:p>
            <a:pPr rtl="0">
              <a:spcBef>
                <a:spcPts val="0"/>
              </a:spcBef>
              <a:buNone/>
            </a:pPr>
            <a:r>
              <a:t/>
            </a:r>
            <a:endParaRPr/>
          </a:p>
          <a:p>
            <a:pPr rtl="0">
              <a:spcBef>
                <a:spcPts val="0"/>
              </a:spcBef>
              <a:buNone/>
            </a:pPr>
            <a:r>
              <a:rPr lang="en-GB"/>
              <a:t>In this example, fm is the name of the synth</a:t>
            </a:r>
          </a:p>
          <a:p>
            <a:pPr rtl="0">
              <a:spcBef>
                <a:spcPts val="0"/>
              </a:spcBef>
              <a:buNone/>
            </a:pPr>
            <a:r>
              <a:t/>
            </a:r>
            <a:endParaRPr/>
          </a:p>
          <a:p>
            <a:pPr rtl="0">
              <a:spcBef>
                <a:spcPts val="0"/>
              </a:spcBef>
              <a:buNone/>
            </a:pPr>
            <a:r>
              <a:rPr lang="en-GB"/>
              <a:t>There are lots of cool-sounding synths included with Sonic Pi. To find the names of them, click on the </a:t>
            </a:r>
            <a:r>
              <a:rPr b="1" lang="en-GB"/>
              <a:t>help</a:t>
            </a:r>
            <a:r>
              <a:rPr lang="en-GB"/>
              <a:t> icon at the top of the screen so that the help documents window appears. Then select </a:t>
            </a:r>
            <a:r>
              <a:rPr b="1" lang="en-GB"/>
              <a:t>Synths</a:t>
            </a:r>
            <a:r>
              <a:rPr lang="en-GB"/>
              <a:t> from the tabs along the left hand side of the help window. Click on any of the synth names to get more information on how to use it.</a:t>
            </a:r>
          </a:p>
          <a:p>
            <a:pPr rtl="0">
              <a:spcBef>
                <a:spcPts val="0"/>
              </a:spcBef>
              <a:buNone/>
            </a:pPr>
            <a:r>
              <a:t/>
            </a:r>
            <a:endParaRPr/>
          </a:p>
          <a:p>
            <a:pPr rtl="0">
              <a:spcBef>
                <a:spcPts val="0"/>
              </a:spcBef>
              <a:buNone/>
            </a:pPr>
            <a:r>
              <a:rPr lang="en-GB"/>
              <a:t>Try using some different synths and see what they sound like.</a:t>
            </a:r>
          </a:p>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6" name="Shape 9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GB"/>
              <a:t>Music often uses repeated patterns or phrases to make up a complete tune. We can use the loop to play a section of notes over a certain amount of times, but what if we want to play that same section later on in our tune?</a:t>
            </a:r>
          </a:p>
          <a:p>
            <a:pPr rtl="0">
              <a:spcBef>
                <a:spcPts val="0"/>
              </a:spcBef>
              <a:buNone/>
            </a:pPr>
            <a:r>
              <a:t/>
            </a:r>
            <a:endParaRPr/>
          </a:p>
          <a:p>
            <a:pPr rtl="0">
              <a:spcBef>
                <a:spcPts val="0"/>
              </a:spcBef>
              <a:buNone/>
            </a:pPr>
            <a:r>
              <a:rPr lang="en-GB"/>
              <a:t>We could write the code out again at the point we wanted to reuse it, but that would be labourious!</a:t>
            </a:r>
          </a:p>
          <a:p>
            <a:pPr rtl="0">
              <a:spcBef>
                <a:spcPts val="0"/>
              </a:spcBef>
              <a:buNone/>
            </a:pPr>
            <a:r>
              <a:t/>
            </a:r>
            <a:endParaRPr/>
          </a:p>
          <a:p>
            <a:pPr rtl="0">
              <a:spcBef>
                <a:spcPts val="0"/>
              </a:spcBef>
              <a:buNone/>
            </a:pPr>
            <a:r>
              <a:rPr lang="en-GB"/>
              <a:t>In Sonic Pi we can use functions to give a bunch of code a name and then use that code by just calling the name of the function at the point we want to use it. It is important to remember that Sonic Pi runs its programmes sequentially, which means “from top to bottom” or “in order”. For this reason you need to have defined your function </a:t>
            </a:r>
            <a:r>
              <a:rPr b="1" lang="en-GB"/>
              <a:t>before </a:t>
            </a:r>
            <a:r>
              <a:rPr lang="en-GB"/>
              <a:t>you try to use it.</a:t>
            </a:r>
          </a:p>
          <a:p>
            <a:pPr rtl="0">
              <a:spcBef>
                <a:spcPts val="0"/>
              </a:spcBef>
              <a:buNone/>
            </a:pPr>
            <a:r>
              <a:t/>
            </a:r>
            <a:endParaRPr/>
          </a:p>
          <a:p>
            <a:pPr rtl="0">
              <a:spcBef>
                <a:spcPts val="0"/>
              </a:spcBef>
              <a:buNone/>
            </a:pPr>
            <a:r>
              <a:rPr lang="en-GB"/>
              <a:t>Let’s look at the </a:t>
            </a:r>
            <a:r>
              <a:rPr i="1" lang="en-GB"/>
              <a:t>Frère Jacques! </a:t>
            </a:r>
            <a:r>
              <a:rPr lang="en-GB"/>
              <a:t>loop again (click to show)</a:t>
            </a:r>
          </a:p>
          <a:p>
            <a:pPr rtl="0">
              <a:spcBef>
                <a:spcPts val="0"/>
              </a:spcBef>
              <a:buNone/>
            </a:pPr>
            <a:r>
              <a:t/>
            </a:r>
            <a:endParaRPr/>
          </a:p>
          <a:p>
            <a:pPr rtl="0">
              <a:spcBef>
                <a:spcPts val="0"/>
              </a:spcBef>
              <a:buNone/>
            </a:pPr>
            <a:r>
              <a:rPr lang="en-GB"/>
              <a:t>We can define this as a function and then call it twice by adding </a:t>
            </a:r>
            <a:r>
              <a:rPr b="1" lang="en-GB"/>
              <a:t>define :name do</a:t>
            </a:r>
            <a:r>
              <a:rPr lang="en-GB"/>
              <a:t> at the start of the note block and </a:t>
            </a:r>
            <a:r>
              <a:rPr b="1" lang="en-GB"/>
              <a:t>end</a:t>
            </a:r>
            <a:r>
              <a:rPr lang="en-GB"/>
              <a:t> at the end. We would then just write the name of the function twice after the function definition to make it play. (click to show)</a:t>
            </a:r>
          </a:p>
          <a:p>
            <a:pPr rtl="0">
              <a:spcBef>
                <a:spcPts val="0"/>
              </a:spcBef>
              <a:buNone/>
            </a:pPr>
            <a:r>
              <a:t/>
            </a:r>
            <a:endParaRPr/>
          </a:p>
          <a:p>
            <a:pPr rtl="0">
              <a:spcBef>
                <a:spcPts val="0"/>
              </a:spcBef>
              <a:buNone/>
            </a:pPr>
            <a:r>
              <a:rPr lang="en-GB"/>
              <a:t>So let’s create the </a:t>
            </a:r>
            <a:r>
              <a:rPr i="1" lang="en-GB"/>
              <a:t>Frère Jacques! </a:t>
            </a:r>
            <a:r>
              <a:rPr lang="en-GB"/>
              <a:t>as a function called </a:t>
            </a:r>
            <a:r>
              <a:rPr b="1" lang="en-GB"/>
              <a:t>phrase1 </a:t>
            </a:r>
            <a:r>
              <a:rPr lang="en-GB"/>
              <a:t>and run it. (click to show). You could now reuse this block of code at any point in your tune just by writing </a:t>
            </a:r>
            <a:r>
              <a:rPr b="1" lang="en-GB"/>
              <a:t>phrase1</a:t>
            </a:r>
            <a:r>
              <a:rPr lang="en-GB"/>
              <a:t>.</a:t>
            </a:r>
          </a:p>
          <a:p>
            <a:pPr rtl="0">
              <a:spcBef>
                <a:spcPts val="0"/>
              </a:spcBef>
              <a:buNone/>
            </a:pPr>
            <a:r>
              <a:t/>
            </a:r>
            <a:endParaRPr/>
          </a:p>
          <a:p>
            <a:pPr>
              <a:spcBef>
                <a:spcPts val="0"/>
              </a:spcBef>
              <a:buNone/>
            </a:pPr>
            <a:r>
              <a:rPr lang="en-GB"/>
              <a:t>With this basics you should now be able to start writing tunes in Sonic Pi!</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cxnSp>
        <p:nvCxnSpPr>
          <p:cNvPr id="9" name="Shape 9"/>
          <p:cNvCxnSpPr/>
          <p:nvPr/>
        </p:nvCxnSpPr>
        <p:spPr>
          <a:xfrm>
            <a:off x="4278300" y="2751162"/>
            <a:ext cx="587400" cy="0"/>
          </a:xfrm>
          <a:prstGeom prst="straightConnector1">
            <a:avLst/>
          </a:prstGeom>
          <a:noFill/>
          <a:ln cap="flat" cmpd="sng" w="76200">
            <a:solidFill>
              <a:schemeClr val="dk1"/>
            </a:solidFill>
            <a:prstDash val="solid"/>
            <a:round/>
            <a:headEnd len="med" w="med" type="none"/>
            <a:tailEnd len="med" w="med" type="none"/>
          </a:ln>
        </p:spPr>
      </p:cxnSp>
      <p:sp>
        <p:nvSpPr>
          <p:cNvPr id="10" name="Shape 10"/>
          <p:cNvSpPr txBox="1"/>
          <p:nvPr>
            <p:ph type="ctrTitle"/>
          </p:nvPr>
        </p:nvSpPr>
        <p:spPr>
          <a:xfrm>
            <a:off x="311700" y="595975"/>
            <a:ext cx="8520599" cy="1957799"/>
          </a:xfrm>
          <a:prstGeom prst="rect">
            <a:avLst/>
          </a:prstGeom>
        </p:spPr>
        <p:txBody>
          <a:bodyPr anchorCtr="0" anchor="b" bIns="91425" lIns="91425" rIns="91425" tIns="91425"/>
          <a:lstStyle>
            <a:lvl1pPr algn="ctr">
              <a:spcBef>
                <a:spcPts val="0"/>
              </a:spcBef>
              <a:buSzPct val="100000"/>
              <a:defRPr sz="5400"/>
            </a:lvl1pPr>
            <a:lvl2pPr algn="ctr">
              <a:spcBef>
                <a:spcPts val="0"/>
              </a:spcBef>
              <a:buSzPct val="100000"/>
              <a:defRPr sz="5400"/>
            </a:lvl2pPr>
            <a:lvl3pPr algn="ctr">
              <a:spcBef>
                <a:spcPts val="0"/>
              </a:spcBef>
              <a:buSzPct val="100000"/>
              <a:defRPr sz="5400"/>
            </a:lvl3pPr>
            <a:lvl4pPr algn="ctr">
              <a:spcBef>
                <a:spcPts val="0"/>
              </a:spcBef>
              <a:buSzPct val="100000"/>
              <a:defRPr sz="5400"/>
            </a:lvl4pPr>
            <a:lvl5pPr algn="ctr">
              <a:spcBef>
                <a:spcPts val="0"/>
              </a:spcBef>
              <a:buSzPct val="100000"/>
              <a:defRPr sz="5400"/>
            </a:lvl5pPr>
            <a:lvl6pPr algn="ctr">
              <a:spcBef>
                <a:spcPts val="0"/>
              </a:spcBef>
              <a:buSzPct val="100000"/>
              <a:defRPr sz="5400"/>
            </a:lvl6pPr>
            <a:lvl7pPr algn="ctr">
              <a:spcBef>
                <a:spcPts val="0"/>
              </a:spcBef>
              <a:buSzPct val="100000"/>
              <a:defRPr sz="5400"/>
            </a:lvl7pPr>
            <a:lvl8pPr algn="ctr">
              <a:spcBef>
                <a:spcPts val="0"/>
              </a:spcBef>
              <a:buSzPct val="100000"/>
              <a:defRPr sz="5400"/>
            </a:lvl8pPr>
            <a:lvl9pPr algn="ctr">
              <a:spcBef>
                <a:spcPts val="0"/>
              </a:spcBef>
              <a:buSzPct val="100000"/>
              <a:defRPr sz="5400"/>
            </a:lvl9pPr>
          </a:lstStyle>
          <a:p/>
        </p:txBody>
      </p:sp>
      <p:sp>
        <p:nvSpPr>
          <p:cNvPr id="11" name="Shape 11"/>
          <p:cNvSpPr txBox="1"/>
          <p:nvPr>
            <p:ph idx="1" type="subTitle"/>
          </p:nvPr>
        </p:nvSpPr>
        <p:spPr>
          <a:xfrm>
            <a:off x="311700" y="3165823"/>
            <a:ext cx="8520599" cy="733499"/>
          </a:xfrm>
          <a:prstGeom prst="rect">
            <a:avLst/>
          </a:prstGeom>
        </p:spPr>
        <p:txBody>
          <a:bodyPr anchorCtr="0" anchor="t" bIns="91425" lIns="91425" rIns="91425" tIns="91425"/>
          <a:lstStyle>
            <a:lvl1pPr algn="ctr">
              <a:lnSpc>
                <a:spcPct val="100000"/>
              </a:lnSpc>
              <a:spcBef>
                <a:spcPts val="0"/>
              </a:spcBef>
              <a:spcAft>
                <a:spcPts val="0"/>
              </a:spcAft>
              <a:buSzPct val="100000"/>
              <a:buNone/>
              <a:defRPr sz="2400"/>
            </a:lvl1pPr>
            <a:lvl2pPr algn="ctr">
              <a:lnSpc>
                <a:spcPct val="100000"/>
              </a:lnSpc>
              <a:spcBef>
                <a:spcPts val="0"/>
              </a:spcBef>
              <a:spcAft>
                <a:spcPts val="0"/>
              </a:spcAft>
              <a:buSzPct val="100000"/>
              <a:buNone/>
              <a:defRPr sz="2400"/>
            </a:lvl2pPr>
            <a:lvl3pPr algn="ctr">
              <a:lnSpc>
                <a:spcPct val="100000"/>
              </a:lnSpc>
              <a:spcBef>
                <a:spcPts val="0"/>
              </a:spcBef>
              <a:spcAft>
                <a:spcPts val="0"/>
              </a:spcAft>
              <a:buSzPct val="100000"/>
              <a:buNone/>
              <a:defRPr sz="2400"/>
            </a:lvl3pPr>
            <a:lvl4pPr algn="ctr">
              <a:lnSpc>
                <a:spcPct val="100000"/>
              </a:lnSpc>
              <a:spcBef>
                <a:spcPts val="0"/>
              </a:spcBef>
              <a:spcAft>
                <a:spcPts val="0"/>
              </a:spcAft>
              <a:buSzPct val="100000"/>
              <a:buNone/>
              <a:defRPr sz="2400"/>
            </a:lvl4pPr>
            <a:lvl5pPr algn="ctr">
              <a:lnSpc>
                <a:spcPct val="100000"/>
              </a:lnSpc>
              <a:spcBef>
                <a:spcPts val="0"/>
              </a:spcBef>
              <a:spcAft>
                <a:spcPts val="0"/>
              </a:spcAft>
              <a:buSzPct val="100000"/>
              <a:buNone/>
              <a:defRPr sz="2400"/>
            </a:lvl5pPr>
            <a:lvl6pPr algn="ctr">
              <a:lnSpc>
                <a:spcPct val="100000"/>
              </a:lnSpc>
              <a:spcBef>
                <a:spcPts val="0"/>
              </a:spcBef>
              <a:spcAft>
                <a:spcPts val="0"/>
              </a:spcAft>
              <a:buSzPct val="100000"/>
              <a:buNone/>
              <a:defRPr sz="2400"/>
            </a:lvl6pPr>
            <a:lvl7pPr algn="ctr">
              <a:lnSpc>
                <a:spcPct val="100000"/>
              </a:lnSpc>
              <a:spcBef>
                <a:spcPts val="0"/>
              </a:spcBef>
              <a:spcAft>
                <a:spcPts val="0"/>
              </a:spcAft>
              <a:buSzPct val="100000"/>
              <a:buNone/>
              <a:defRPr sz="2400"/>
            </a:lvl7pPr>
            <a:lvl8pPr algn="ctr">
              <a:lnSpc>
                <a:spcPct val="100000"/>
              </a:lnSpc>
              <a:spcBef>
                <a:spcPts val="0"/>
              </a:spcBef>
              <a:spcAft>
                <a:spcPts val="0"/>
              </a:spcAft>
              <a:buSzPct val="100000"/>
              <a:buNone/>
              <a:defRPr sz="2400"/>
            </a:lvl8pPr>
            <a:lvl9pPr algn="ctr">
              <a:lnSpc>
                <a:spcPct val="100000"/>
              </a:lnSpc>
              <a:spcBef>
                <a:spcPts val="0"/>
              </a:spcBef>
              <a:spcAft>
                <a:spcPts val="0"/>
              </a:spcAft>
              <a:buSzPct val="100000"/>
              <a:buNone/>
              <a:defRPr sz="2400"/>
            </a:lvl9pPr>
          </a:lstStyle>
          <a:p/>
        </p:txBody>
      </p:sp>
      <p:sp>
        <p:nvSpPr>
          <p:cNvPr id="12" name="Shape 12"/>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5" name="Shape 45"/>
        <p:cNvGrpSpPr/>
        <p:nvPr/>
      </p:nvGrpSpPr>
      <p:grpSpPr>
        <a:xfrm>
          <a:off x="0" y="0"/>
          <a:ext cx="0" cy="0"/>
          <a:chOff x="0" y="0"/>
          <a:chExt cx="0" cy="0"/>
        </a:xfrm>
      </p:grpSpPr>
      <p:sp>
        <p:nvSpPr>
          <p:cNvPr id="46" name="Shape 46"/>
          <p:cNvSpPr txBox="1"/>
          <p:nvPr>
            <p:ph type="title"/>
          </p:nvPr>
        </p:nvSpPr>
        <p:spPr>
          <a:xfrm>
            <a:off x="311700" y="1167925"/>
            <a:ext cx="8520599" cy="1980000"/>
          </a:xfrm>
          <a:prstGeom prst="rect">
            <a:avLst/>
          </a:prstGeom>
        </p:spPr>
        <p:txBody>
          <a:bodyPr anchorCtr="0" anchor="ctr" bIns="91425" lIns="91425" rIns="91425" tIns="91425"/>
          <a:lstStyle>
            <a:lvl1pPr algn="ctr">
              <a:spcBef>
                <a:spcPts val="0"/>
              </a:spcBef>
              <a:buClr>
                <a:schemeClr val="dk1"/>
              </a:buClr>
              <a:buSzPct val="100000"/>
              <a:defRPr sz="11000">
                <a:solidFill>
                  <a:schemeClr val="dk1"/>
                </a:solidFill>
              </a:defRPr>
            </a:lvl1pPr>
            <a:lvl2pPr algn="ctr">
              <a:spcBef>
                <a:spcPts val="0"/>
              </a:spcBef>
              <a:buClr>
                <a:schemeClr val="dk1"/>
              </a:buClr>
              <a:buSzPct val="100000"/>
              <a:defRPr sz="11000">
                <a:solidFill>
                  <a:schemeClr val="dk1"/>
                </a:solidFill>
              </a:defRPr>
            </a:lvl2pPr>
            <a:lvl3pPr algn="ctr">
              <a:spcBef>
                <a:spcPts val="0"/>
              </a:spcBef>
              <a:buClr>
                <a:schemeClr val="dk1"/>
              </a:buClr>
              <a:buSzPct val="100000"/>
              <a:defRPr sz="11000">
                <a:solidFill>
                  <a:schemeClr val="dk1"/>
                </a:solidFill>
              </a:defRPr>
            </a:lvl3pPr>
            <a:lvl4pPr algn="ctr">
              <a:spcBef>
                <a:spcPts val="0"/>
              </a:spcBef>
              <a:buClr>
                <a:schemeClr val="dk1"/>
              </a:buClr>
              <a:buSzPct val="100000"/>
              <a:defRPr sz="11000">
                <a:solidFill>
                  <a:schemeClr val="dk1"/>
                </a:solidFill>
              </a:defRPr>
            </a:lvl4pPr>
            <a:lvl5pPr algn="ctr">
              <a:spcBef>
                <a:spcPts val="0"/>
              </a:spcBef>
              <a:buClr>
                <a:schemeClr val="dk1"/>
              </a:buClr>
              <a:buSzPct val="100000"/>
              <a:defRPr sz="11000">
                <a:solidFill>
                  <a:schemeClr val="dk1"/>
                </a:solidFill>
              </a:defRPr>
            </a:lvl5pPr>
            <a:lvl6pPr algn="ctr">
              <a:spcBef>
                <a:spcPts val="0"/>
              </a:spcBef>
              <a:buClr>
                <a:schemeClr val="dk1"/>
              </a:buClr>
              <a:buSzPct val="100000"/>
              <a:defRPr sz="11000">
                <a:solidFill>
                  <a:schemeClr val="dk1"/>
                </a:solidFill>
              </a:defRPr>
            </a:lvl6pPr>
            <a:lvl7pPr algn="ctr">
              <a:spcBef>
                <a:spcPts val="0"/>
              </a:spcBef>
              <a:buClr>
                <a:schemeClr val="dk1"/>
              </a:buClr>
              <a:buSzPct val="100000"/>
              <a:defRPr sz="11000">
                <a:solidFill>
                  <a:schemeClr val="dk1"/>
                </a:solidFill>
              </a:defRPr>
            </a:lvl7pPr>
            <a:lvl8pPr algn="ctr">
              <a:spcBef>
                <a:spcPts val="0"/>
              </a:spcBef>
              <a:buClr>
                <a:schemeClr val="dk1"/>
              </a:buClr>
              <a:buSzPct val="100000"/>
              <a:defRPr sz="11000">
                <a:solidFill>
                  <a:schemeClr val="dk1"/>
                </a:solidFill>
              </a:defRPr>
            </a:lvl8pPr>
            <a:lvl9pPr algn="ctr">
              <a:spcBef>
                <a:spcPts val="0"/>
              </a:spcBef>
              <a:buClr>
                <a:schemeClr val="dk1"/>
              </a:buClr>
              <a:buSzPct val="100000"/>
              <a:defRPr sz="11000">
                <a:solidFill>
                  <a:schemeClr val="dk1"/>
                </a:solidFill>
              </a:defRPr>
            </a:lvl9pPr>
          </a:lstStyle>
          <a:p/>
        </p:txBody>
      </p:sp>
      <p:sp>
        <p:nvSpPr>
          <p:cNvPr id="47" name="Shape 47"/>
          <p:cNvSpPr txBox="1"/>
          <p:nvPr>
            <p:ph idx="1" type="body"/>
          </p:nvPr>
        </p:nvSpPr>
        <p:spPr>
          <a:xfrm>
            <a:off x="311700" y="3224250"/>
            <a:ext cx="8520599" cy="1071599"/>
          </a:xfrm>
          <a:prstGeom prst="rect">
            <a:avLst/>
          </a:prstGeom>
        </p:spPr>
        <p:txBody>
          <a:bodyPr anchorCtr="0" anchor="t" bIns="91425" lIns="91425" rIns="91425" tIns="91425"/>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48" name="Shape 48"/>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9" name="Shape 49"/>
        <p:cNvGrpSpPr/>
        <p:nvPr/>
      </p:nvGrpSpPr>
      <p:grpSpPr>
        <a:xfrm>
          <a:off x="0" y="0"/>
          <a:ext cx="0" cy="0"/>
          <a:chOff x="0" y="0"/>
          <a:chExt cx="0" cy="0"/>
        </a:xfrm>
      </p:grpSpPr>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bg>
      <p:bgPr>
        <a:solidFill>
          <a:schemeClr val="dk1"/>
        </a:solidFill>
      </p:bgPr>
    </p:bg>
    <p:spTree>
      <p:nvGrpSpPr>
        <p:cNvPr id="13" name="Shape 13"/>
        <p:cNvGrpSpPr/>
        <p:nvPr/>
      </p:nvGrpSpPr>
      <p:grpSpPr>
        <a:xfrm>
          <a:off x="0" y="0"/>
          <a:ext cx="0" cy="0"/>
          <a:chOff x="0" y="0"/>
          <a:chExt cx="0" cy="0"/>
        </a:xfrm>
      </p:grpSpPr>
      <p:sp>
        <p:nvSpPr>
          <p:cNvPr id="14" name="Shape 14"/>
          <p:cNvSpPr txBox="1"/>
          <p:nvPr>
            <p:ph type="title"/>
          </p:nvPr>
        </p:nvSpPr>
        <p:spPr>
          <a:xfrm>
            <a:off x="311700" y="2480550"/>
            <a:ext cx="8114399" cy="2445899"/>
          </a:xfrm>
          <a:prstGeom prst="rect">
            <a:avLst/>
          </a:prstGeom>
        </p:spPr>
        <p:txBody>
          <a:bodyPr anchorCtr="0" anchor="b" bIns="91425" lIns="91425" rIns="91425" tIns="91425"/>
          <a:lstStyle>
            <a:lvl1pPr>
              <a:spcBef>
                <a:spcPts val="0"/>
              </a:spcBef>
              <a:buClr>
                <a:schemeClr val="lt1"/>
              </a:buClr>
              <a:buSzPct val="100000"/>
              <a:defRPr sz="6800">
                <a:solidFill>
                  <a:schemeClr val="lt1"/>
                </a:solidFill>
              </a:defRPr>
            </a:lvl1pPr>
            <a:lvl2pPr>
              <a:spcBef>
                <a:spcPts val="0"/>
              </a:spcBef>
              <a:buClr>
                <a:schemeClr val="lt1"/>
              </a:buClr>
              <a:buSzPct val="100000"/>
              <a:defRPr sz="6800">
                <a:solidFill>
                  <a:schemeClr val="lt1"/>
                </a:solidFill>
              </a:defRPr>
            </a:lvl2pPr>
            <a:lvl3pPr>
              <a:spcBef>
                <a:spcPts val="0"/>
              </a:spcBef>
              <a:buClr>
                <a:schemeClr val="lt1"/>
              </a:buClr>
              <a:buSzPct val="100000"/>
              <a:defRPr sz="6800">
                <a:solidFill>
                  <a:schemeClr val="lt1"/>
                </a:solidFill>
              </a:defRPr>
            </a:lvl3pPr>
            <a:lvl4pPr>
              <a:spcBef>
                <a:spcPts val="0"/>
              </a:spcBef>
              <a:buClr>
                <a:schemeClr val="lt1"/>
              </a:buClr>
              <a:buSzPct val="100000"/>
              <a:defRPr sz="6800">
                <a:solidFill>
                  <a:schemeClr val="lt1"/>
                </a:solidFill>
              </a:defRPr>
            </a:lvl4pPr>
            <a:lvl5pPr>
              <a:spcBef>
                <a:spcPts val="0"/>
              </a:spcBef>
              <a:buClr>
                <a:schemeClr val="lt1"/>
              </a:buClr>
              <a:buSzPct val="100000"/>
              <a:defRPr sz="6800">
                <a:solidFill>
                  <a:schemeClr val="lt1"/>
                </a:solidFill>
              </a:defRPr>
            </a:lvl5pPr>
            <a:lvl6pPr>
              <a:spcBef>
                <a:spcPts val="0"/>
              </a:spcBef>
              <a:buClr>
                <a:schemeClr val="lt1"/>
              </a:buClr>
              <a:buSzPct val="100000"/>
              <a:defRPr sz="6800">
                <a:solidFill>
                  <a:schemeClr val="lt1"/>
                </a:solidFill>
              </a:defRPr>
            </a:lvl6pPr>
            <a:lvl7pPr>
              <a:spcBef>
                <a:spcPts val="0"/>
              </a:spcBef>
              <a:buClr>
                <a:schemeClr val="lt1"/>
              </a:buClr>
              <a:buSzPct val="100000"/>
              <a:defRPr sz="6800">
                <a:solidFill>
                  <a:schemeClr val="lt1"/>
                </a:solidFill>
              </a:defRPr>
            </a:lvl7pPr>
            <a:lvl8pPr>
              <a:spcBef>
                <a:spcPts val="0"/>
              </a:spcBef>
              <a:buClr>
                <a:schemeClr val="lt1"/>
              </a:buClr>
              <a:buSzPct val="100000"/>
              <a:defRPr sz="6800">
                <a:solidFill>
                  <a:schemeClr val="lt1"/>
                </a:solidFill>
              </a:defRPr>
            </a:lvl8pPr>
            <a:lvl9pPr>
              <a:spcBef>
                <a:spcPts val="0"/>
              </a:spcBef>
              <a:buClr>
                <a:schemeClr val="lt1"/>
              </a:buClr>
              <a:buSzPct val="100000"/>
              <a:defRPr sz="6800">
                <a:solidFill>
                  <a:schemeClr val="lt1"/>
                </a:solidFill>
              </a:defRPr>
            </a:lvl9pPr>
          </a:lstStyle>
          <a:p/>
        </p:txBody>
      </p:sp>
      <p:sp>
        <p:nvSpPr>
          <p:cNvPr id="15" name="Shape 15"/>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311700" y="1152475"/>
            <a:ext cx="8520599" cy="34164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1" type="body"/>
          </p:nvPr>
        </p:nvSpPr>
        <p:spPr>
          <a:xfrm>
            <a:off x="3117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3" name="Shape 23"/>
          <p:cNvSpPr txBox="1"/>
          <p:nvPr>
            <p:ph idx="2" type="body"/>
          </p:nvPr>
        </p:nvSpPr>
        <p:spPr>
          <a:xfrm>
            <a:off x="48324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4" name="Shape 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7" name="Shape 27"/>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631800"/>
            <a:ext cx="2807999" cy="755699"/>
          </a:xfrm>
          <a:prstGeom prst="rect">
            <a:avLst/>
          </a:prstGeom>
        </p:spPr>
        <p:txBody>
          <a:bodyPr anchorCtr="0" anchor="b" bIns="91425" lIns="91425" rIns="91425" tIns="91425"/>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p:txBody>
      </p:sp>
      <p:sp>
        <p:nvSpPr>
          <p:cNvPr id="30" name="Shape 30"/>
          <p:cNvSpPr txBox="1"/>
          <p:nvPr>
            <p:ph idx="1" type="body"/>
          </p:nvPr>
        </p:nvSpPr>
        <p:spPr>
          <a:xfrm>
            <a:off x="311700" y="1490875"/>
            <a:ext cx="2807999" cy="3078000"/>
          </a:xfrm>
          <a:prstGeom prst="rect">
            <a:avLst/>
          </a:prstGeom>
        </p:spPr>
        <p:txBody>
          <a:bodyPr anchorCtr="0" anchor="t" bIns="91425" lIns="91425" rIns="91425" tIns="91425"/>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31" name="Shape 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3"/>
        </a:solidFill>
      </p:bgPr>
    </p:bg>
    <p:spTree>
      <p:nvGrpSpPr>
        <p:cNvPr id="32" name="Shape 32"/>
        <p:cNvGrpSpPr/>
        <p:nvPr/>
      </p:nvGrpSpPr>
      <p:grpSpPr>
        <a:xfrm>
          <a:off x="0" y="0"/>
          <a:ext cx="0" cy="0"/>
          <a:chOff x="0" y="0"/>
          <a:chExt cx="0" cy="0"/>
        </a:xfrm>
      </p:grpSpPr>
      <p:sp>
        <p:nvSpPr>
          <p:cNvPr id="33" name="Shape 33"/>
          <p:cNvSpPr txBox="1"/>
          <p:nvPr>
            <p:ph type="title"/>
          </p:nvPr>
        </p:nvSpPr>
        <p:spPr>
          <a:xfrm>
            <a:off x="490250" y="526350"/>
            <a:ext cx="5683800" cy="4090800"/>
          </a:xfrm>
          <a:prstGeom prst="rect">
            <a:avLst/>
          </a:prstGeom>
        </p:spPr>
        <p:txBody>
          <a:bodyPr anchorCtr="0" anchor="ctr" bIns="91425" lIns="91425" rIns="91425" tIns="91425"/>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p:txBody>
      </p:sp>
      <p:sp>
        <p:nvSpPr>
          <p:cNvPr id="34" name="Shape 3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00"/>
            <a:ext cx="4572000" cy="5143499"/>
          </a:xfrm>
          <a:prstGeom prst="rect">
            <a:avLst/>
          </a:prstGeom>
          <a:solidFill>
            <a:schemeClr val="dk1"/>
          </a:solidFill>
          <a:ln>
            <a:noFill/>
          </a:ln>
        </p:spPr>
        <p:txBody>
          <a:bodyPr anchorCtr="0" anchor="ctr" bIns="91425" lIns="91425" rIns="91425" tIns="91425">
            <a:noAutofit/>
          </a:bodyPr>
          <a:lstStyle/>
          <a:p>
            <a:pPr>
              <a:spcBef>
                <a:spcPts val="0"/>
              </a:spcBef>
              <a:buNone/>
            </a:pPr>
            <a:r>
              <a:t/>
            </a:r>
            <a:endParaRPr/>
          </a:p>
        </p:txBody>
      </p:sp>
      <p:cxnSp>
        <p:nvCxnSpPr>
          <p:cNvPr id="37" name="Shape 37"/>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38" name="Shape 38"/>
          <p:cNvSpPr txBox="1"/>
          <p:nvPr>
            <p:ph type="title"/>
          </p:nvPr>
        </p:nvSpPr>
        <p:spPr>
          <a:xfrm>
            <a:off x="265500" y="1375599"/>
            <a:ext cx="4045199" cy="1551900"/>
          </a:xfrm>
          <a:prstGeom prst="rect">
            <a:avLst/>
          </a:prstGeom>
        </p:spPr>
        <p:txBody>
          <a:bodyPr anchorCtr="0" anchor="b" bIns="91425" lIns="91425" rIns="91425" tIns="91425"/>
          <a:lstStyle>
            <a:lvl1pPr algn="ctr">
              <a:spcBef>
                <a:spcPts val="0"/>
              </a:spcBef>
              <a:buSzPct val="100000"/>
              <a:defRPr sz="3800"/>
            </a:lvl1pPr>
            <a:lvl2pPr algn="ctr">
              <a:spcBef>
                <a:spcPts val="0"/>
              </a:spcBef>
              <a:buSzPct val="100000"/>
              <a:defRPr sz="3800"/>
            </a:lvl2pPr>
            <a:lvl3pPr algn="ctr">
              <a:spcBef>
                <a:spcPts val="0"/>
              </a:spcBef>
              <a:buSzPct val="100000"/>
              <a:defRPr sz="3800"/>
            </a:lvl3pPr>
            <a:lvl4pPr algn="ctr">
              <a:spcBef>
                <a:spcPts val="0"/>
              </a:spcBef>
              <a:buSzPct val="100000"/>
              <a:defRPr sz="3800"/>
            </a:lvl4pPr>
            <a:lvl5pPr algn="ctr">
              <a:spcBef>
                <a:spcPts val="0"/>
              </a:spcBef>
              <a:buSzPct val="100000"/>
              <a:defRPr sz="3800"/>
            </a:lvl5pPr>
            <a:lvl6pPr algn="ctr">
              <a:spcBef>
                <a:spcPts val="0"/>
              </a:spcBef>
              <a:buSzPct val="100000"/>
              <a:defRPr sz="3800"/>
            </a:lvl6pPr>
            <a:lvl7pPr algn="ctr">
              <a:spcBef>
                <a:spcPts val="0"/>
              </a:spcBef>
              <a:buSzPct val="100000"/>
              <a:defRPr sz="3800"/>
            </a:lvl7pPr>
            <a:lvl8pPr algn="ctr">
              <a:spcBef>
                <a:spcPts val="0"/>
              </a:spcBef>
              <a:buSzPct val="100000"/>
              <a:defRPr sz="3800"/>
            </a:lvl8pPr>
            <a:lvl9pPr algn="ctr">
              <a:spcBef>
                <a:spcPts val="0"/>
              </a:spcBef>
              <a:buSzPct val="100000"/>
              <a:defRPr sz="3800"/>
            </a:lvl9pPr>
          </a:lstStyle>
          <a:p/>
        </p:txBody>
      </p:sp>
      <p:sp>
        <p:nvSpPr>
          <p:cNvPr id="39" name="Shape 39"/>
          <p:cNvSpPr txBox="1"/>
          <p:nvPr>
            <p:ph idx="1" type="subTitle"/>
          </p:nvPr>
        </p:nvSpPr>
        <p:spPr>
          <a:xfrm>
            <a:off x="265500" y="2981125"/>
            <a:ext cx="4045199" cy="1345500"/>
          </a:xfrm>
          <a:prstGeom prst="rect">
            <a:avLst/>
          </a:prstGeom>
        </p:spPr>
        <p:txBody>
          <a:bodyPr anchorCtr="0" anchor="t" bIns="91425" lIns="91425" rIns="91425" tIns="91425"/>
          <a:lstStyle>
            <a:lvl1pPr algn="ctr">
              <a:lnSpc>
                <a:spcPct val="100000"/>
              </a:lnSpc>
              <a:spcBef>
                <a:spcPts val="0"/>
              </a:spcBef>
              <a:spcAft>
                <a:spcPts val="0"/>
              </a:spcAft>
              <a:buNone/>
              <a:defRPr/>
            </a:lvl1pPr>
            <a:lvl2pPr algn="ctr">
              <a:lnSpc>
                <a:spcPct val="100000"/>
              </a:lnSpc>
              <a:spcBef>
                <a:spcPts val="0"/>
              </a:spcBef>
              <a:spcAft>
                <a:spcPts val="0"/>
              </a:spcAft>
              <a:buSzPct val="100000"/>
              <a:buNone/>
              <a:defRPr sz="1800"/>
            </a:lvl2pPr>
            <a:lvl3pPr algn="ctr">
              <a:lnSpc>
                <a:spcPct val="100000"/>
              </a:lnSpc>
              <a:spcBef>
                <a:spcPts val="0"/>
              </a:spcBef>
              <a:spcAft>
                <a:spcPts val="0"/>
              </a:spcAft>
              <a:buSzPct val="100000"/>
              <a:buNone/>
              <a:defRPr sz="1800"/>
            </a:lvl3pPr>
            <a:lvl4pPr algn="ctr">
              <a:lnSpc>
                <a:spcPct val="100000"/>
              </a:lnSpc>
              <a:spcBef>
                <a:spcPts val="0"/>
              </a:spcBef>
              <a:spcAft>
                <a:spcPts val="0"/>
              </a:spcAft>
              <a:buSzPct val="100000"/>
              <a:buNone/>
              <a:defRPr sz="1800"/>
            </a:lvl4pPr>
            <a:lvl5pPr algn="ctr">
              <a:lnSpc>
                <a:spcPct val="100000"/>
              </a:lnSpc>
              <a:spcBef>
                <a:spcPts val="0"/>
              </a:spcBef>
              <a:spcAft>
                <a:spcPts val="0"/>
              </a:spcAft>
              <a:buSzPct val="100000"/>
              <a:buNone/>
              <a:defRPr sz="1800"/>
            </a:lvl5pPr>
            <a:lvl6pPr algn="ctr">
              <a:lnSpc>
                <a:spcPct val="100000"/>
              </a:lnSpc>
              <a:spcBef>
                <a:spcPts val="0"/>
              </a:spcBef>
              <a:spcAft>
                <a:spcPts val="0"/>
              </a:spcAft>
              <a:buSzPct val="100000"/>
              <a:buNone/>
              <a:defRPr sz="1800"/>
            </a:lvl6pPr>
            <a:lvl7pPr algn="ctr">
              <a:lnSpc>
                <a:spcPct val="100000"/>
              </a:lnSpc>
              <a:spcBef>
                <a:spcPts val="0"/>
              </a:spcBef>
              <a:spcAft>
                <a:spcPts val="0"/>
              </a:spcAft>
              <a:buSzPct val="100000"/>
              <a:buNone/>
              <a:defRPr sz="1800"/>
            </a:lvl7pPr>
            <a:lvl8pPr algn="ctr">
              <a:lnSpc>
                <a:spcPct val="100000"/>
              </a:lnSpc>
              <a:spcBef>
                <a:spcPts val="0"/>
              </a:spcBef>
              <a:spcAft>
                <a:spcPts val="0"/>
              </a:spcAft>
              <a:buSzPct val="100000"/>
              <a:buNone/>
              <a:defRPr sz="1800"/>
            </a:lvl8pPr>
            <a:lvl9pPr algn="ctr">
              <a:lnSpc>
                <a:spcPct val="100000"/>
              </a:lnSpc>
              <a:spcBef>
                <a:spcPts val="0"/>
              </a:spcBef>
              <a:spcAft>
                <a:spcPts val="0"/>
              </a:spcAft>
              <a:buSzPct val="100000"/>
              <a:buNone/>
              <a:defRPr sz="1800"/>
            </a:lvl9pPr>
          </a:lstStyle>
          <a:p/>
        </p:txBody>
      </p:sp>
      <p:sp>
        <p:nvSpPr>
          <p:cNvPr id="40" name="Shape 40"/>
          <p:cNvSpPr txBox="1"/>
          <p:nvPr>
            <p:ph idx="2" type="body"/>
          </p:nvPr>
        </p:nvSpPr>
        <p:spPr>
          <a:xfrm>
            <a:off x="4939500" y="724200"/>
            <a:ext cx="3837000" cy="3695099"/>
          </a:xfrm>
          <a:prstGeom prst="rect">
            <a:avLst/>
          </a:prstGeom>
        </p:spPr>
        <p:txBody>
          <a:bodyPr anchorCtr="0" anchor="ctr" bIns="91425" lIns="91425" rIns="91425" tIns="91425"/>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p:txBody>
      </p:sp>
      <p:sp>
        <p:nvSpPr>
          <p:cNvPr id="41" name="Shape 41"/>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2" name="Shape 42"/>
        <p:cNvGrpSpPr/>
        <p:nvPr/>
      </p:nvGrpSpPr>
      <p:grpSpPr>
        <a:xfrm>
          <a:off x="0" y="0"/>
          <a:ext cx="0" cy="0"/>
          <a:chOff x="0" y="0"/>
          <a:chExt cx="0" cy="0"/>
        </a:xfrm>
      </p:grpSpPr>
      <p:sp>
        <p:nvSpPr>
          <p:cNvPr id="43" name="Shape 43"/>
          <p:cNvSpPr txBox="1"/>
          <p:nvPr>
            <p:ph idx="1" type="body"/>
          </p:nvPr>
        </p:nvSpPr>
        <p:spPr>
          <a:xfrm>
            <a:off x="319500" y="4233725"/>
            <a:ext cx="5998800" cy="598799"/>
          </a:xfrm>
          <a:prstGeom prst="rect">
            <a:avLst/>
          </a:prstGeom>
        </p:spPr>
        <p:txBody>
          <a:bodyPr anchorCtr="0" anchor="ctr" bIns="91425" lIns="91425" rIns="91425" tIns="91425"/>
          <a:lstStyle>
            <a:lvl1pPr>
              <a:lnSpc>
                <a:spcPct val="100000"/>
              </a:lnSpc>
              <a:spcBef>
                <a:spcPts val="0"/>
              </a:spcBef>
              <a:spcAft>
                <a:spcPts val="0"/>
              </a:spcAft>
              <a:buClr>
                <a:schemeClr val="accent3"/>
              </a:buClr>
              <a:buFont typeface="Alfa Slab One"/>
              <a:buNone/>
              <a:defRPr>
                <a:solidFill>
                  <a:schemeClr val="accent3"/>
                </a:solidFill>
                <a:latin typeface="Alfa Slab One"/>
                <a:ea typeface="Alfa Slab One"/>
                <a:cs typeface="Alfa Slab One"/>
                <a:sym typeface="Alfa Slab One"/>
              </a:defRPr>
            </a:lvl1pPr>
          </a:lstStyle>
          <a:p/>
        </p:txBody>
      </p:sp>
      <p:sp>
        <p:nvSpPr>
          <p:cNvPr id="44" name="Shape 44"/>
          <p:cNvSpPr txBox="1"/>
          <p:nvPr>
            <p:ph idx="12" type="sldNum"/>
          </p:nvPr>
        </p:nvSpPr>
        <p:spPr>
          <a:xfrm>
            <a:off x="8472457" y="4663216"/>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GB"/>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311700" y="445025"/>
            <a:ext cx="8520599" cy="572699"/>
          </a:xfrm>
          <a:prstGeom prst="rect">
            <a:avLst/>
          </a:prstGeom>
          <a:noFill/>
          <a:ln>
            <a:noFill/>
          </a:ln>
        </p:spPr>
        <p:txBody>
          <a:bodyPr anchorCtr="0" anchor="t" bIns="91425" lIns="91425" rIns="91425" tIns="91425"/>
          <a:lstStyle>
            <a:lvl1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1pPr>
            <a:lvl2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2pPr>
            <a:lvl3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3pPr>
            <a:lvl4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4pPr>
            <a:lvl5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5pPr>
            <a:lvl6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6pPr>
            <a:lvl7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7pPr>
            <a:lvl8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8pPr>
            <a:lvl9pPr>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9pPr>
          </a:lstStyle>
          <a:p/>
        </p:txBody>
      </p:sp>
      <p:sp>
        <p:nvSpPr>
          <p:cNvPr id="6" name="Shape 6"/>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a:lnSpc>
                <a:spcPct val="115000"/>
              </a:lnSpc>
              <a:spcBef>
                <a:spcPts val="0"/>
              </a:spcBef>
              <a:spcAft>
                <a:spcPts val="1600"/>
              </a:spcAft>
              <a:buClr>
                <a:schemeClr val="dk2"/>
              </a:buClr>
              <a:buSzPct val="100000"/>
              <a:buFont typeface="Proxima Nova"/>
              <a:defRPr sz="1800">
                <a:solidFill>
                  <a:schemeClr val="dk2"/>
                </a:solidFill>
                <a:latin typeface="Proxima Nova"/>
                <a:ea typeface="Proxima Nova"/>
                <a:cs typeface="Proxima Nova"/>
                <a:sym typeface="Proxima Nova"/>
              </a:defRPr>
            </a:lvl1pPr>
            <a:lvl2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2pPr>
            <a:lvl3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3pPr>
            <a:lvl4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4pPr>
            <a:lvl5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5pPr>
            <a:lvl6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6pPr>
            <a:lvl7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7pPr>
            <a:lvl8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8pPr>
            <a:lvl9pPr>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9pPr>
          </a:lstStyle>
          <a:p/>
        </p:txBody>
      </p:sp>
      <p:sp>
        <p:nvSpPr>
          <p:cNvPr id="7" name="Shape 7"/>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n-GB" sz="1000">
                <a:solidFill>
                  <a:schemeClr val="dk2"/>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x="0" y="0"/>
          <a:ext cx="0" cy="0"/>
          <a:chOff x="0" y="0"/>
          <a:chExt cx="0" cy="0"/>
        </a:xfrm>
      </p:grpSpPr>
      <p:sp>
        <p:nvSpPr>
          <p:cNvPr id="55" name="Shape 55"/>
          <p:cNvSpPr txBox="1"/>
          <p:nvPr>
            <p:ph type="ctrTitle"/>
          </p:nvPr>
        </p:nvSpPr>
        <p:spPr>
          <a:xfrm>
            <a:off x="311700" y="595975"/>
            <a:ext cx="8520599" cy="1957799"/>
          </a:xfrm>
          <a:prstGeom prst="rect">
            <a:avLst/>
          </a:prstGeom>
        </p:spPr>
        <p:txBody>
          <a:bodyPr anchorCtr="0" anchor="b" bIns="91425" lIns="91425" rIns="91425" tIns="91425">
            <a:noAutofit/>
          </a:bodyPr>
          <a:lstStyle/>
          <a:p>
            <a:pPr>
              <a:spcBef>
                <a:spcPts val="0"/>
              </a:spcBef>
              <a:buNone/>
            </a:pPr>
            <a:r>
              <a:rPr lang="en-GB"/>
              <a:t>An Introduction to Sonic Pi</a:t>
            </a:r>
          </a:p>
        </p:txBody>
      </p:sp>
      <p:pic>
        <p:nvPicPr>
          <p:cNvPr id="56" name="Shape 56"/>
          <p:cNvPicPr preferRelativeResize="0"/>
          <p:nvPr/>
        </p:nvPicPr>
        <p:blipFill>
          <a:blip r:embed="rId3">
            <a:alphaModFix/>
          </a:blip>
          <a:stretch>
            <a:fillRect/>
          </a:stretch>
        </p:blipFill>
        <p:spPr>
          <a:xfrm>
            <a:off x="6514125" y="2553774"/>
            <a:ext cx="2547075" cy="2481925"/>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The Interface</a:t>
            </a:r>
          </a:p>
        </p:txBody>
      </p:sp>
      <p:sp>
        <p:nvSpPr>
          <p:cNvPr id="62" name="Shape 62"/>
          <p:cNvSpPr txBox="1"/>
          <p:nvPr>
            <p:ph idx="1" type="body"/>
          </p:nvPr>
        </p:nvSpPr>
        <p:spPr>
          <a:xfrm>
            <a:off x="311700" y="1152475"/>
            <a:ext cx="8520599" cy="3416400"/>
          </a:xfrm>
          <a:prstGeom prst="rect">
            <a:avLst/>
          </a:prstGeom>
        </p:spPr>
        <p:txBody>
          <a:bodyPr anchorCtr="0" anchor="t" bIns="91425" lIns="91425" rIns="91425" tIns="91425">
            <a:noAutofit/>
          </a:bodyPr>
          <a:lstStyle/>
          <a:p>
            <a:pPr>
              <a:spcBef>
                <a:spcPts val="0"/>
              </a:spcBef>
              <a:buNone/>
            </a:pPr>
            <a:r>
              <a:t/>
            </a:r>
            <a:endParaRPr/>
          </a:p>
        </p:txBody>
      </p:sp>
      <p:pic>
        <p:nvPicPr>
          <p:cNvPr id="63" name="Shape 63"/>
          <p:cNvPicPr preferRelativeResize="0"/>
          <p:nvPr/>
        </p:nvPicPr>
        <p:blipFill>
          <a:blip r:embed="rId3">
            <a:alphaModFix/>
          </a:blip>
          <a:stretch>
            <a:fillRect/>
          </a:stretch>
        </p:blipFill>
        <p:spPr>
          <a:xfrm>
            <a:off x="2560880" y="445025"/>
            <a:ext cx="6488494" cy="465114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Make some sounds</a:t>
            </a:r>
          </a:p>
        </p:txBody>
      </p:sp>
      <p:sp>
        <p:nvSpPr>
          <p:cNvPr id="69" name="Shape 69"/>
          <p:cNvSpPr txBox="1"/>
          <p:nvPr>
            <p:ph idx="1" type="body"/>
          </p:nvPr>
        </p:nvSpPr>
        <p:spPr>
          <a:xfrm>
            <a:off x="311700" y="1152475"/>
            <a:ext cx="3999899" cy="572699"/>
          </a:xfrm>
          <a:prstGeom prst="rect">
            <a:avLst/>
          </a:prstGeom>
          <a:solidFill>
            <a:srgbClr val="EFEFEF"/>
          </a:solidFill>
        </p:spPr>
        <p:txBody>
          <a:bodyPr anchorCtr="0" anchor="t" bIns="91425" lIns="91425" rIns="91425" tIns="91425">
            <a:noAutofit/>
          </a:bodyPr>
          <a:lstStyle/>
          <a:p>
            <a:pPr>
              <a:spcBef>
                <a:spcPts val="0"/>
              </a:spcBef>
              <a:buNone/>
            </a:pPr>
            <a:r>
              <a:rPr lang="en-GB" sz="2400"/>
              <a:t>play 60</a:t>
            </a:r>
          </a:p>
        </p:txBody>
      </p:sp>
      <p:sp>
        <p:nvSpPr>
          <p:cNvPr id="70" name="Shape 70"/>
          <p:cNvSpPr txBox="1"/>
          <p:nvPr>
            <p:ph idx="2" type="body"/>
          </p:nvPr>
        </p:nvSpPr>
        <p:spPr>
          <a:xfrm>
            <a:off x="311700" y="1859925"/>
            <a:ext cx="3999899" cy="572699"/>
          </a:xfrm>
          <a:prstGeom prst="rect">
            <a:avLst/>
          </a:prstGeom>
          <a:solidFill>
            <a:srgbClr val="EFEFEF"/>
          </a:solidFill>
        </p:spPr>
        <p:txBody>
          <a:bodyPr anchorCtr="0" anchor="t" bIns="91425" lIns="91425" rIns="91425" tIns="91425">
            <a:noAutofit/>
          </a:bodyPr>
          <a:lstStyle/>
          <a:p>
            <a:pPr lvl="0" rtl="0">
              <a:spcBef>
                <a:spcPts val="0"/>
              </a:spcBef>
              <a:buNone/>
            </a:pPr>
            <a:r>
              <a:rPr lang="en-GB" sz="2400"/>
              <a:t>pley 60</a:t>
            </a:r>
          </a:p>
        </p:txBody>
      </p:sp>
      <p:sp>
        <p:nvSpPr>
          <p:cNvPr id="71" name="Shape 71"/>
          <p:cNvSpPr txBox="1"/>
          <p:nvPr>
            <p:ph idx="3" type="body"/>
          </p:nvPr>
        </p:nvSpPr>
        <p:spPr>
          <a:xfrm>
            <a:off x="311700" y="2567375"/>
            <a:ext cx="3999899" cy="1843499"/>
          </a:xfrm>
          <a:prstGeom prst="rect">
            <a:avLst/>
          </a:prstGeom>
          <a:solidFill>
            <a:srgbClr val="EFEFEF"/>
          </a:solidFill>
        </p:spPr>
        <p:txBody>
          <a:bodyPr anchorCtr="0" anchor="t" bIns="91425" lIns="91425" rIns="91425" tIns="91425">
            <a:noAutofit/>
          </a:bodyPr>
          <a:lstStyle/>
          <a:p>
            <a:pPr rtl="0">
              <a:spcBef>
                <a:spcPts val="0"/>
              </a:spcBef>
              <a:buNone/>
            </a:pPr>
            <a:r>
              <a:rPr lang="en-GB" sz="2400"/>
              <a:t>play 60</a:t>
            </a:r>
          </a:p>
          <a:p>
            <a:pPr rtl="0">
              <a:spcBef>
                <a:spcPts val="0"/>
              </a:spcBef>
              <a:buNone/>
            </a:pPr>
            <a:r>
              <a:rPr lang="en-GB" sz="2400"/>
              <a:t>play 67</a:t>
            </a:r>
          </a:p>
          <a:p>
            <a:pPr lvl="0" rtl="0">
              <a:spcBef>
                <a:spcPts val="0"/>
              </a:spcBef>
              <a:buNone/>
            </a:pPr>
            <a:r>
              <a:rPr lang="en-GB" sz="2400"/>
              <a:t>play 69</a:t>
            </a:r>
          </a:p>
        </p:txBody>
      </p:sp>
      <p:sp>
        <p:nvSpPr>
          <p:cNvPr id="72" name="Shape 72"/>
          <p:cNvSpPr txBox="1"/>
          <p:nvPr>
            <p:ph idx="4" type="body"/>
          </p:nvPr>
        </p:nvSpPr>
        <p:spPr>
          <a:xfrm>
            <a:off x="4832400" y="1152475"/>
            <a:ext cx="3999899" cy="3258299"/>
          </a:xfrm>
          <a:prstGeom prst="rect">
            <a:avLst/>
          </a:prstGeom>
          <a:solidFill>
            <a:srgbClr val="EFEFEF"/>
          </a:solidFill>
        </p:spPr>
        <p:txBody>
          <a:bodyPr anchorCtr="0" anchor="t" bIns="91425" lIns="91425" rIns="91425" tIns="91425">
            <a:noAutofit/>
          </a:bodyPr>
          <a:lstStyle/>
          <a:p>
            <a:pPr rtl="0">
              <a:spcBef>
                <a:spcPts val="0"/>
              </a:spcBef>
              <a:buNone/>
            </a:pPr>
            <a:r>
              <a:rPr lang="en-GB" sz="2400"/>
              <a:t>play 60</a:t>
            </a:r>
          </a:p>
          <a:p>
            <a:pPr lvl="0" rtl="0">
              <a:spcBef>
                <a:spcPts val="0"/>
              </a:spcBef>
              <a:buNone/>
            </a:pPr>
            <a:r>
              <a:rPr lang="en-GB" sz="2400"/>
              <a:t>sleep 1</a:t>
            </a:r>
          </a:p>
          <a:p>
            <a:pPr rtl="0">
              <a:spcBef>
                <a:spcPts val="0"/>
              </a:spcBef>
              <a:buNone/>
            </a:pPr>
            <a:r>
              <a:rPr lang="en-GB" sz="2400"/>
              <a:t>play 67</a:t>
            </a:r>
          </a:p>
          <a:p>
            <a:pPr lvl="0" rtl="0">
              <a:spcBef>
                <a:spcPts val="0"/>
              </a:spcBef>
              <a:buNone/>
            </a:pPr>
            <a:r>
              <a:rPr lang="en-GB" sz="2400"/>
              <a:t>sleep 1</a:t>
            </a:r>
          </a:p>
          <a:p>
            <a:pPr lvl="0" rtl="0">
              <a:spcBef>
                <a:spcPts val="0"/>
              </a:spcBef>
              <a:buNone/>
            </a:pPr>
            <a:r>
              <a:rPr lang="en-GB" sz="2400"/>
              <a:t>play 69</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Loop a tune</a:t>
            </a:r>
          </a:p>
        </p:txBody>
      </p:sp>
      <p:sp>
        <p:nvSpPr>
          <p:cNvPr id="78" name="Shape 78"/>
          <p:cNvSpPr txBox="1"/>
          <p:nvPr>
            <p:ph idx="1" type="body"/>
          </p:nvPr>
        </p:nvSpPr>
        <p:spPr>
          <a:xfrm>
            <a:off x="311700" y="1152475"/>
            <a:ext cx="3999899" cy="3416400"/>
          </a:xfrm>
          <a:prstGeom prst="rect">
            <a:avLst/>
          </a:prstGeom>
          <a:solidFill>
            <a:srgbClr val="EFEFEF"/>
          </a:solidFill>
        </p:spPr>
        <p:txBody>
          <a:bodyPr anchorCtr="0" anchor="t" bIns="91425" lIns="91425" rIns="91425" tIns="91425">
            <a:noAutofit/>
          </a:bodyPr>
          <a:lstStyle/>
          <a:p>
            <a:pPr lvl="0">
              <a:spcBef>
                <a:spcPts val="0"/>
              </a:spcBef>
              <a:buNone/>
            </a:pPr>
            <a:r>
              <a:rPr lang="en-GB" sz="2400"/>
              <a:t>play 60</a:t>
            </a:r>
            <a:br>
              <a:rPr lang="en-GB" sz="2400"/>
            </a:br>
            <a:r>
              <a:rPr lang="en-GB" sz="2400"/>
              <a:t>sleep 0.5</a:t>
            </a:r>
            <a:br>
              <a:rPr lang="en-GB" sz="2400"/>
            </a:br>
            <a:r>
              <a:rPr lang="en-GB" sz="2400"/>
              <a:t>play 62</a:t>
            </a:r>
            <a:br>
              <a:rPr lang="en-GB" sz="2400"/>
            </a:br>
            <a:r>
              <a:rPr lang="en-GB" sz="2400"/>
              <a:t>sleep 0.5</a:t>
            </a:r>
            <a:br>
              <a:rPr lang="en-GB" sz="2400"/>
            </a:br>
            <a:r>
              <a:rPr lang="en-GB" sz="2400"/>
              <a:t>play 64</a:t>
            </a:r>
            <a:br>
              <a:rPr lang="en-GB" sz="2400"/>
            </a:br>
            <a:r>
              <a:rPr lang="en-GB" sz="2400"/>
              <a:t>sleep 0.5</a:t>
            </a:r>
            <a:br>
              <a:rPr lang="en-GB" sz="2400"/>
            </a:br>
            <a:r>
              <a:rPr lang="en-GB" sz="2400"/>
              <a:t>play 60</a:t>
            </a:r>
            <a:br>
              <a:rPr lang="en-GB" sz="2400"/>
            </a:br>
            <a:r>
              <a:rPr lang="en-GB" sz="2400"/>
              <a:t>sleep 0.5</a:t>
            </a:r>
          </a:p>
        </p:txBody>
      </p:sp>
      <p:sp>
        <p:nvSpPr>
          <p:cNvPr id="79" name="Shape 79"/>
          <p:cNvSpPr txBox="1"/>
          <p:nvPr>
            <p:ph idx="2" type="body"/>
          </p:nvPr>
        </p:nvSpPr>
        <p:spPr>
          <a:xfrm>
            <a:off x="4832400" y="445025"/>
            <a:ext cx="3999899" cy="4267500"/>
          </a:xfrm>
          <a:prstGeom prst="rect">
            <a:avLst/>
          </a:prstGeom>
          <a:solidFill>
            <a:srgbClr val="EFEFEF"/>
          </a:solidFill>
        </p:spPr>
        <p:txBody>
          <a:bodyPr anchorCtr="0" anchor="t" bIns="91425" lIns="91425" rIns="91425" tIns="91425">
            <a:noAutofit/>
          </a:bodyPr>
          <a:lstStyle/>
          <a:p>
            <a:pPr rtl="0">
              <a:spcBef>
                <a:spcPts val="0"/>
              </a:spcBef>
              <a:buNone/>
            </a:pPr>
            <a:r>
              <a:rPr lang="en-GB" sz="2400"/>
              <a:t>2.times do</a:t>
            </a:r>
            <a:br>
              <a:rPr lang="en-GB" sz="2400"/>
            </a:br>
            <a:r>
              <a:rPr lang="en-GB" sz="2400"/>
              <a:t>  play 60</a:t>
            </a:r>
            <a:br>
              <a:rPr lang="en-GB" sz="2400"/>
            </a:br>
            <a:r>
              <a:rPr lang="en-GB" sz="2400"/>
              <a:t>  sleep 0.5</a:t>
            </a:r>
            <a:br>
              <a:rPr lang="en-GB" sz="2400"/>
            </a:br>
            <a:r>
              <a:rPr lang="en-GB" sz="2400"/>
              <a:t>  play 62</a:t>
            </a:r>
            <a:br>
              <a:rPr lang="en-GB" sz="2400"/>
            </a:br>
            <a:r>
              <a:rPr lang="en-GB" sz="2400"/>
              <a:t>  sleep 0.5</a:t>
            </a:r>
            <a:br>
              <a:rPr lang="en-GB" sz="2400"/>
            </a:br>
            <a:r>
              <a:rPr lang="en-GB" sz="2400"/>
              <a:t>  play 64</a:t>
            </a:r>
            <a:br>
              <a:rPr lang="en-GB" sz="2400"/>
            </a:br>
            <a:r>
              <a:rPr lang="en-GB" sz="2400"/>
              <a:t>  sleep 0.5</a:t>
            </a:r>
            <a:br>
              <a:rPr lang="en-GB" sz="2400"/>
            </a:br>
            <a:r>
              <a:rPr lang="en-GB" sz="2400"/>
              <a:t>  play 60</a:t>
            </a:r>
            <a:br>
              <a:rPr lang="en-GB" sz="2400"/>
            </a:br>
            <a:r>
              <a:rPr lang="en-GB" sz="2400"/>
              <a:t>  sleep 0.5</a:t>
            </a:r>
            <a:br>
              <a:rPr lang="en-GB" sz="2400"/>
            </a:br>
            <a:r>
              <a:rPr lang="en-GB" sz="2400"/>
              <a:t>end</a:t>
            </a:r>
          </a:p>
          <a:p>
            <a:pPr>
              <a:spcBef>
                <a:spcPts val="0"/>
              </a:spcBef>
              <a:buNone/>
            </a:pPr>
            <a:r>
              <a:t/>
            </a:r>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Music Notes</a:t>
            </a:r>
          </a:p>
        </p:txBody>
      </p:sp>
      <p:sp>
        <p:nvSpPr>
          <p:cNvPr id="85" name="Shape 85"/>
          <p:cNvSpPr txBox="1"/>
          <p:nvPr>
            <p:ph idx="1" type="body"/>
          </p:nvPr>
        </p:nvSpPr>
        <p:spPr>
          <a:xfrm>
            <a:off x="4832400" y="1152475"/>
            <a:ext cx="3999899" cy="3416400"/>
          </a:xfrm>
          <a:prstGeom prst="rect">
            <a:avLst/>
          </a:prstGeom>
          <a:solidFill>
            <a:srgbClr val="EFEFEF"/>
          </a:solidFill>
        </p:spPr>
        <p:txBody>
          <a:bodyPr anchorCtr="0" anchor="t" bIns="91425" lIns="91425" rIns="91425" tIns="91425">
            <a:noAutofit/>
          </a:bodyPr>
          <a:lstStyle/>
          <a:p>
            <a:pPr rtl="0">
              <a:spcBef>
                <a:spcPts val="0"/>
              </a:spcBef>
              <a:buNone/>
            </a:pPr>
            <a:r>
              <a:rPr lang="en-GB" sz="2400"/>
              <a:t>play :c4</a:t>
            </a:r>
            <a:br>
              <a:rPr lang="en-GB" sz="2400"/>
            </a:br>
            <a:r>
              <a:rPr lang="en-GB" sz="2400"/>
              <a:t>sleep 0.5</a:t>
            </a:r>
            <a:br>
              <a:rPr lang="en-GB" sz="2400"/>
            </a:br>
            <a:r>
              <a:rPr lang="en-GB" sz="2400"/>
              <a:t>play :d4</a:t>
            </a:r>
            <a:br>
              <a:rPr lang="en-GB" sz="2400"/>
            </a:br>
            <a:r>
              <a:rPr lang="en-GB" sz="2400"/>
              <a:t>sleep 0.5</a:t>
            </a:r>
            <a:br>
              <a:rPr lang="en-GB" sz="2400"/>
            </a:br>
            <a:r>
              <a:rPr lang="en-GB" sz="2400"/>
              <a:t>play :e4</a:t>
            </a:r>
            <a:br>
              <a:rPr lang="en-GB" sz="2400"/>
            </a:br>
            <a:r>
              <a:rPr lang="en-GB" sz="2400"/>
              <a:t>sleep 0.5</a:t>
            </a:r>
            <a:br>
              <a:rPr lang="en-GB" sz="2400"/>
            </a:br>
            <a:r>
              <a:rPr lang="en-GB" sz="2400"/>
              <a:t>play :c4</a:t>
            </a:r>
            <a:br>
              <a:rPr lang="en-GB" sz="2400"/>
            </a:br>
            <a:r>
              <a:rPr lang="en-GB" sz="2400"/>
              <a:t>sleep 0.5</a:t>
            </a:r>
          </a:p>
          <a:p>
            <a:pPr>
              <a:spcBef>
                <a:spcPts val="0"/>
              </a:spcBef>
              <a:buNone/>
            </a:pPr>
            <a:r>
              <a:t/>
            </a:r>
            <a:endParaRPr/>
          </a:p>
        </p:txBody>
      </p:sp>
      <p:graphicFrame>
        <p:nvGraphicFramePr>
          <p:cNvPr id="86" name="Shape 86"/>
          <p:cNvGraphicFramePr/>
          <p:nvPr/>
        </p:nvGraphicFramePr>
        <p:xfrm>
          <a:off x="311700" y="2468275"/>
          <a:ext cx="3000000" cy="3000000"/>
        </p:xfrm>
        <a:graphic>
          <a:graphicData uri="http://schemas.openxmlformats.org/drawingml/2006/table">
            <a:tbl>
              <a:tblPr>
                <a:noFill/>
                <a:tableStyleId>{1AAD26E4-FEF5-4478-8001-0D81523609AE}</a:tableStyleId>
              </a:tblPr>
              <a:tblGrid>
                <a:gridCol w="571325"/>
                <a:gridCol w="571325"/>
                <a:gridCol w="571325"/>
                <a:gridCol w="571325"/>
                <a:gridCol w="571325"/>
                <a:gridCol w="571325"/>
                <a:gridCol w="571325"/>
              </a:tblGrid>
              <a:tr h="381000">
                <a:tc>
                  <a:txBody>
                    <a:bodyPr>
                      <a:noAutofit/>
                    </a:bodyPr>
                    <a:lstStyle/>
                    <a:p>
                      <a:pPr algn="ctr">
                        <a:spcBef>
                          <a:spcPts val="0"/>
                        </a:spcBef>
                        <a:buNone/>
                      </a:pPr>
                      <a:r>
                        <a:rPr b="1" lang="en-GB"/>
                        <a:t>C</a:t>
                      </a:r>
                    </a:p>
                  </a:txBody>
                  <a:tcPr marT="91425" marB="91425" marR="91425" marL="91425">
                    <a:solidFill>
                      <a:srgbClr val="EFEFEF"/>
                    </a:solidFill>
                  </a:tcPr>
                </a:tc>
                <a:tc>
                  <a:txBody>
                    <a:bodyPr>
                      <a:noAutofit/>
                    </a:bodyPr>
                    <a:lstStyle/>
                    <a:p>
                      <a:pPr algn="ctr">
                        <a:spcBef>
                          <a:spcPts val="0"/>
                        </a:spcBef>
                        <a:buNone/>
                      </a:pPr>
                      <a:r>
                        <a:rPr b="1" lang="en-GB"/>
                        <a:t>D</a:t>
                      </a:r>
                    </a:p>
                  </a:txBody>
                  <a:tcPr marT="91425" marB="91425" marR="91425" marL="91425">
                    <a:solidFill>
                      <a:srgbClr val="EFEFEF"/>
                    </a:solidFill>
                  </a:tcPr>
                </a:tc>
                <a:tc>
                  <a:txBody>
                    <a:bodyPr>
                      <a:noAutofit/>
                    </a:bodyPr>
                    <a:lstStyle/>
                    <a:p>
                      <a:pPr algn="ctr">
                        <a:spcBef>
                          <a:spcPts val="0"/>
                        </a:spcBef>
                        <a:buNone/>
                      </a:pPr>
                      <a:r>
                        <a:rPr b="1" lang="en-GB"/>
                        <a:t>E</a:t>
                      </a:r>
                    </a:p>
                  </a:txBody>
                  <a:tcPr marT="91425" marB="91425" marR="91425" marL="91425">
                    <a:solidFill>
                      <a:srgbClr val="EFEFEF"/>
                    </a:solidFill>
                  </a:tcPr>
                </a:tc>
                <a:tc>
                  <a:txBody>
                    <a:bodyPr>
                      <a:noAutofit/>
                    </a:bodyPr>
                    <a:lstStyle/>
                    <a:p>
                      <a:pPr algn="ctr">
                        <a:spcBef>
                          <a:spcPts val="0"/>
                        </a:spcBef>
                        <a:buNone/>
                      </a:pPr>
                      <a:r>
                        <a:rPr b="1" lang="en-GB"/>
                        <a:t>F</a:t>
                      </a:r>
                    </a:p>
                  </a:txBody>
                  <a:tcPr marT="91425" marB="91425" marR="91425" marL="91425">
                    <a:solidFill>
                      <a:srgbClr val="EFEFEF"/>
                    </a:solidFill>
                  </a:tcPr>
                </a:tc>
                <a:tc>
                  <a:txBody>
                    <a:bodyPr>
                      <a:noAutofit/>
                    </a:bodyPr>
                    <a:lstStyle/>
                    <a:p>
                      <a:pPr algn="ctr">
                        <a:spcBef>
                          <a:spcPts val="0"/>
                        </a:spcBef>
                        <a:buNone/>
                      </a:pPr>
                      <a:r>
                        <a:rPr b="1" lang="en-GB"/>
                        <a:t>G</a:t>
                      </a:r>
                    </a:p>
                  </a:txBody>
                  <a:tcPr marT="91425" marB="91425" marR="91425" marL="91425">
                    <a:solidFill>
                      <a:srgbClr val="EFEFEF"/>
                    </a:solidFill>
                  </a:tcPr>
                </a:tc>
                <a:tc>
                  <a:txBody>
                    <a:bodyPr>
                      <a:noAutofit/>
                    </a:bodyPr>
                    <a:lstStyle/>
                    <a:p>
                      <a:pPr algn="ctr">
                        <a:spcBef>
                          <a:spcPts val="0"/>
                        </a:spcBef>
                        <a:buNone/>
                      </a:pPr>
                      <a:r>
                        <a:rPr b="1" lang="en-GB"/>
                        <a:t>A</a:t>
                      </a:r>
                    </a:p>
                  </a:txBody>
                  <a:tcPr marT="91425" marB="91425" marR="91425" marL="91425">
                    <a:solidFill>
                      <a:srgbClr val="EFEFEF"/>
                    </a:solidFill>
                  </a:tcPr>
                </a:tc>
                <a:tc>
                  <a:txBody>
                    <a:bodyPr>
                      <a:noAutofit/>
                    </a:bodyPr>
                    <a:lstStyle/>
                    <a:p>
                      <a:pPr algn="ctr">
                        <a:spcBef>
                          <a:spcPts val="0"/>
                        </a:spcBef>
                        <a:buNone/>
                      </a:pPr>
                      <a:r>
                        <a:rPr b="1" lang="en-GB"/>
                        <a:t>B</a:t>
                      </a:r>
                    </a:p>
                  </a:txBody>
                  <a:tcPr marT="91425" marB="91425" marR="91425" marL="91425">
                    <a:solidFill>
                      <a:srgbClr val="EFEFEF"/>
                    </a:solidFill>
                  </a:tcPr>
                </a:tc>
              </a:tr>
              <a:tr h="381000">
                <a:tc>
                  <a:txBody>
                    <a:bodyPr>
                      <a:noAutofit/>
                    </a:bodyPr>
                    <a:lstStyle/>
                    <a:p>
                      <a:pPr algn="ctr">
                        <a:spcBef>
                          <a:spcPts val="0"/>
                        </a:spcBef>
                        <a:buNone/>
                      </a:pPr>
                      <a:r>
                        <a:rPr lang="en-GB"/>
                        <a:t>60</a:t>
                      </a:r>
                    </a:p>
                  </a:txBody>
                  <a:tcPr marT="91425" marB="91425" marR="91425" marL="91425"/>
                </a:tc>
                <a:tc>
                  <a:txBody>
                    <a:bodyPr>
                      <a:noAutofit/>
                    </a:bodyPr>
                    <a:lstStyle/>
                    <a:p>
                      <a:pPr algn="ctr">
                        <a:spcBef>
                          <a:spcPts val="0"/>
                        </a:spcBef>
                        <a:buNone/>
                      </a:pPr>
                      <a:r>
                        <a:rPr lang="en-GB"/>
                        <a:t>62</a:t>
                      </a:r>
                    </a:p>
                  </a:txBody>
                  <a:tcPr marT="91425" marB="91425" marR="91425" marL="91425"/>
                </a:tc>
                <a:tc>
                  <a:txBody>
                    <a:bodyPr>
                      <a:noAutofit/>
                    </a:bodyPr>
                    <a:lstStyle/>
                    <a:p>
                      <a:pPr algn="ctr">
                        <a:spcBef>
                          <a:spcPts val="0"/>
                        </a:spcBef>
                        <a:buNone/>
                      </a:pPr>
                      <a:r>
                        <a:rPr lang="en-GB"/>
                        <a:t>64</a:t>
                      </a:r>
                    </a:p>
                  </a:txBody>
                  <a:tcPr marT="91425" marB="91425" marR="91425" marL="91425"/>
                </a:tc>
                <a:tc>
                  <a:txBody>
                    <a:bodyPr>
                      <a:noAutofit/>
                    </a:bodyPr>
                    <a:lstStyle/>
                    <a:p>
                      <a:pPr algn="ctr">
                        <a:spcBef>
                          <a:spcPts val="0"/>
                        </a:spcBef>
                        <a:buNone/>
                      </a:pPr>
                      <a:r>
                        <a:rPr lang="en-GB"/>
                        <a:t>65</a:t>
                      </a:r>
                    </a:p>
                  </a:txBody>
                  <a:tcPr marT="91425" marB="91425" marR="91425" marL="91425"/>
                </a:tc>
                <a:tc>
                  <a:txBody>
                    <a:bodyPr>
                      <a:noAutofit/>
                    </a:bodyPr>
                    <a:lstStyle/>
                    <a:p>
                      <a:pPr algn="ctr">
                        <a:spcBef>
                          <a:spcPts val="0"/>
                        </a:spcBef>
                        <a:buNone/>
                      </a:pPr>
                      <a:r>
                        <a:rPr lang="en-GB"/>
                        <a:t>67</a:t>
                      </a:r>
                    </a:p>
                  </a:txBody>
                  <a:tcPr marT="91425" marB="91425" marR="91425" marL="91425"/>
                </a:tc>
                <a:tc>
                  <a:txBody>
                    <a:bodyPr>
                      <a:noAutofit/>
                    </a:bodyPr>
                    <a:lstStyle/>
                    <a:p>
                      <a:pPr algn="ctr">
                        <a:spcBef>
                          <a:spcPts val="0"/>
                        </a:spcBef>
                        <a:buNone/>
                      </a:pPr>
                      <a:r>
                        <a:rPr lang="en-GB"/>
                        <a:t>69</a:t>
                      </a:r>
                    </a:p>
                  </a:txBody>
                  <a:tcPr marT="91425" marB="91425" marR="91425" marL="91425"/>
                </a:tc>
                <a:tc>
                  <a:txBody>
                    <a:bodyPr>
                      <a:noAutofit/>
                    </a:bodyPr>
                    <a:lstStyle/>
                    <a:p>
                      <a:pPr algn="ctr">
                        <a:spcBef>
                          <a:spcPts val="0"/>
                        </a:spcBef>
                        <a:buNone/>
                      </a:pPr>
                      <a:r>
                        <a:rPr lang="en-GB"/>
                        <a:t>71</a:t>
                      </a:r>
                    </a:p>
                  </a:txBody>
                  <a:tcPr marT="91425" marB="91425" marR="91425" marL="91425"/>
                </a:tc>
              </a:tr>
            </a:tbl>
          </a:graphicData>
        </a:graphic>
      </p:graphicFrame>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1000"/>
                                        <p:tgtEl>
                                          <p:spTgt spid="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Change the Sound</a:t>
            </a:r>
          </a:p>
        </p:txBody>
      </p:sp>
      <p:sp>
        <p:nvSpPr>
          <p:cNvPr id="92" name="Shape 92"/>
          <p:cNvSpPr txBox="1"/>
          <p:nvPr>
            <p:ph idx="1" type="body"/>
          </p:nvPr>
        </p:nvSpPr>
        <p:spPr>
          <a:xfrm>
            <a:off x="311700" y="1152475"/>
            <a:ext cx="3999899" cy="3416400"/>
          </a:xfrm>
          <a:prstGeom prst="rect">
            <a:avLst/>
          </a:prstGeom>
          <a:solidFill>
            <a:srgbClr val="EFEFEF"/>
          </a:solidFill>
        </p:spPr>
        <p:txBody>
          <a:bodyPr anchorCtr="0" anchor="t" bIns="91425" lIns="91425" rIns="91425" tIns="91425">
            <a:noAutofit/>
          </a:bodyPr>
          <a:lstStyle/>
          <a:p>
            <a:pPr>
              <a:spcBef>
                <a:spcPts val="0"/>
              </a:spcBef>
              <a:buNone/>
            </a:pPr>
            <a:r>
              <a:rPr lang="en-GB" sz="2400"/>
              <a:t>use_synth :fm</a:t>
            </a:r>
            <a:br>
              <a:rPr lang="en-GB" sz="2400"/>
            </a:br>
            <a:r>
              <a:rPr lang="en-GB" sz="2400"/>
              <a:t>2.times do</a:t>
            </a:r>
            <a:br>
              <a:rPr lang="en-GB" sz="2400"/>
            </a:br>
            <a:r>
              <a:rPr lang="en-GB" sz="2400"/>
              <a:t>  play 60</a:t>
            </a:r>
            <a:br>
              <a:rPr lang="en-GB" sz="2400"/>
            </a:br>
            <a:r>
              <a:rPr lang="en-GB" sz="2400"/>
              <a:t>  sleep 0.5</a:t>
            </a:r>
            <a:br>
              <a:rPr lang="en-GB" sz="2400"/>
            </a:br>
            <a:r>
              <a:rPr lang="en-GB" sz="2400"/>
              <a:t>  play 67</a:t>
            </a:r>
            <a:br>
              <a:rPr lang="en-GB" sz="2400"/>
            </a:br>
            <a:r>
              <a:rPr lang="en-GB" sz="2400"/>
              <a:t>  sleep 0.5</a:t>
            </a:r>
            <a:br>
              <a:rPr lang="en-GB" sz="2400"/>
            </a:br>
            <a:r>
              <a:rPr lang="en-GB" sz="2400"/>
              <a:t>end</a:t>
            </a:r>
          </a:p>
        </p:txBody>
      </p:sp>
      <p:sp>
        <p:nvSpPr>
          <p:cNvPr id="93" name="Shape 93"/>
          <p:cNvSpPr txBox="1"/>
          <p:nvPr>
            <p:ph idx="2" type="body"/>
          </p:nvPr>
        </p:nvSpPr>
        <p:spPr>
          <a:xfrm>
            <a:off x="4832400" y="1152475"/>
            <a:ext cx="3999899" cy="34164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GB"/>
              <a:t>Repeated Phrases / Functions</a:t>
            </a:r>
          </a:p>
        </p:txBody>
      </p:sp>
      <p:sp>
        <p:nvSpPr>
          <p:cNvPr id="99" name="Shape 99"/>
          <p:cNvSpPr txBox="1"/>
          <p:nvPr>
            <p:ph idx="1" type="body"/>
          </p:nvPr>
        </p:nvSpPr>
        <p:spPr>
          <a:xfrm>
            <a:off x="3045875" y="1220850"/>
            <a:ext cx="2446799" cy="3348000"/>
          </a:xfrm>
          <a:prstGeom prst="rect">
            <a:avLst/>
          </a:prstGeom>
          <a:solidFill>
            <a:srgbClr val="F3F3F3"/>
          </a:solidFill>
        </p:spPr>
        <p:txBody>
          <a:bodyPr anchorCtr="0" anchor="t" bIns="91425" lIns="91425" rIns="91425" tIns="91425">
            <a:noAutofit/>
          </a:bodyPr>
          <a:lstStyle/>
          <a:p>
            <a:pPr rtl="0">
              <a:spcBef>
                <a:spcPts val="0"/>
              </a:spcBef>
              <a:buNone/>
            </a:pPr>
            <a:r>
              <a:rPr b="1" lang="en-GB" sz="2400"/>
              <a:t>define :name do</a:t>
            </a:r>
            <a:br>
              <a:rPr lang="en-GB" sz="2400"/>
            </a:br>
            <a:r>
              <a:rPr lang="en-GB" sz="2400"/>
              <a:t>  play :c4</a:t>
            </a:r>
            <a:br>
              <a:rPr lang="en-GB" sz="2400"/>
            </a:br>
            <a:r>
              <a:rPr lang="en-GB" sz="2400"/>
              <a:t>  sleep 0.5</a:t>
            </a:r>
            <a:br>
              <a:rPr lang="en-GB" sz="2400"/>
            </a:br>
            <a:r>
              <a:rPr lang="en-GB" sz="2400"/>
              <a:t>  …</a:t>
            </a:r>
            <a:br>
              <a:rPr lang="en-GB" sz="2400"/>
            </a:br>
            <a:r>
              <a:rPr lang="en-GB" sz="2400"/>
              <a:t>  </a:t>
            </a:r>
            <a:r>
              <a:rPr b="1" lang="en-GB" sz="2400"/>
              <a:t>end</a:t>
            </a:r>
          </a:p>
          <a:p>
            <a:pPr>
              <a:spcBef>
                <a:spcPts val="0"/>
              </a:spcBef>
              <a:buNone/>
            </a:pPr>
            <a:r>
              <a:rPr b="1" lang="en-GB" sz="2400"/>
              <a:t>name</a:t>
            </a:r>
            <a:br>
              <a:rPr b="1" lang="en-GB" sz="2400"/>
            </a:br>
            <a:r>
              <a:rPr b="1" lang="en-GB" sz="2400"/>
              <a:t>name</a:t>
            </a:r>
          </a:p>
        </p:txBody>
      </p:sp>
      <p:sp>
        <p:nvSpPr>
          <p:cNvPr id="100" name="Shape 100"/>
          <p:cNvSpPr txBox="1"/>
          <p:nvPr>
            <p:ph idx="2" type="body"/>
          </p:nvPr>
        </p:nvSpPr>
        <p:spPr>
          <a:xfrm>
            <a:off x="311700" y="1220850"/>
            <a:ext cx="2446799" cy="3416400"/>
          </a:xfrm>
          <a:prstGeom prst="rect">
            <a:avLst/>
          </a:prstGeom>
          <a:solidFill>
            <a:srgbClr val="EFEFEF"/>
          </a:solidFill>
        </p:spPr>
        <p:txBody>
          <a:bodyPr anchorCtr="0" anchor="t" bIns="91425" lIns="91425" rIns="91425" tIns="91425">
            <a:noAutofit/>
          </a:bodyPr>
          <a:lstStyle/>
          <a:p>
            <a:pPr lvl="0" rtl="0">
              <a:spcBef>
                <a:spcPts val="0"/>
              </a:spcBef>
              <a:buNone/>
            </a:pPr>
            <a:r>
              <a:rPr lang="en-GB" sz="1800"/>
              <a:t>2.times do</a:t>
            </a:r>
            <a:br>
              <a:rPr lang="en-GB" sz="1800"/>
            </a:br>
            <a:r>
              <a:rPr lang="en-GB" sz="1800"/>
              <a:t>  play :c4</a:t>
            </a:r>
            <a:br>
              <a:rPr lang="en-GB" sz="1800"/>
            </a:br>
            <a:r>
              <a:rPr lang="en-GB" sz="1800"/>
              <a:t>  sleep 0.5</a:t>
            </a:r>
            <a:br>
              <a:rPr lang="en-GB" sz="1800"/>
            </a:br>
            <a:r>
              <a:rPr lang="en-GB" sz="1800"/>
              <a:t>  play :d4</a:t>
            </a:r>
            <a:br>
              <a:rPr lang="en-GB" sz="1800"/>
            </a:br>
            <a:r>
              <a:rPr lang="en-GB" sz="1800"/>
              <a:t>  sleep 0.5</a:t>
            </a:r>
            <a:br>
              <a:rPr lang="en-GB" sz="1800"/>
            </a:br>
            <a:r>
              <a:rPr lang="en-GB" sz="1800"/>
              <a:t>  play :e4</a:t>
            </a:r>
            <a:br>
              <a:rPr lang="en-GB" sz="1800"/>
            </a:br>
            <a:r>
              <a:rPr lang="en-GB" sz="1800"/>
              <a:t>  sleep 0.5</a:t>
            </a:r>
            <a:br>
              <a:rPr lang="en-GB" sz="1800"/>
            </a:br>
            <a:r>
              <a:rPr lang="en-GB" sz="1800"/>
              <a:t>  play :c4</a:t>
            </a:r>
            <a:br>
              <a:rPr lang="en-GB" sz="1800"/>
            </a:br>
            <a:r>
              <a:rPr lang="en-GB" sz="1800"/>
              <a:t>  sleep 0.5</a:t>
            </a:r>
            <a:br>
              <a:rPr lang="en-GB" sz="1800"/>
            </a:br>
            <a:r>
              <a:rPr lang="en-GB" sz="1800"/>
              <a:t>end</a:t>
            </a:r>
          </a:p>
        </p:txBody>
      </p:sp>
      <p:sp>
        <p:nvSpPr>
          <p:cNvPr id="101" name="Shape 101"/>
          <p:cNvSpPr txBox="1"/>
          <p:nvPr>
            <p:ph idx="3" type="body"/>
          </p:nvPr>
        </p:nvSpPr>
        <p:spPr>
          <a:xfrm>
            <a:off x="5780050" y="1220850"/>
            <a:ext cx="2446799" cy="3348000"/>
          </a:xfrm>
          <a:prstGeom prst="rect">
            <a:avLst/>
          </a:prstGeom>
          <a:solidFill>
            <a:srgbClr val="EFEFEF"/>
          </a:solidFill>
        </p:spPr>
        <p:txBody>
          <a:bodyPr anchorCtr="0" anchor="t" bIns="91425" lIns="91425" rIns="91425" tIns="91425">
            <a:noAutofit/>
          </a:bodyPr>
          <a:lstStyle/>
          <a:p>
            <a:pPr rtl="0">
              <a:spcBef>
                <a:spcPts val="0"/>
              </a:spcBef>
              <a:buNone/>
            </a:pPr>
            <a:r>
              <a:rPr lang="en-GB"/>
              <a:t>define :phrase1 do</a:t>
            </a:r>
            <a:br>
              <a:rPr lang="en-GB"/>
            </a:br>
            <a:r>
              <a:rPr lang="en-GB"/>
              <a:t>  play :c4</a:t>
            </a:r>
            <a:br>
              <a:rPr lang="en-GB"/>
            </a:br>
            <a:r>
              <a:rPr lang="en-GB"/>
              <a:t>  sleep 0.5</a:t>
            </a:r>
            <a:br>
              <a:rPr lang="en-GB"/>
            </a:br>
            <a:r>
              <a:rPr lang="en-GB"/>
              <a:t>  play :d4</a:t>
            </a:r>
            <a:br>
              <a:rPr lang="en-GB"/>
            </a:br>
            <a:r>
              <a:rPr lang="en-GB"/>
              <a:t>  sleep 0.5</a:t>
            </a:r>
            <a:br>
              <a:rPr lang="en-GB"/>
            </a:br>
            <a:r>
              <a:rPr lang="en-GB"/>
              <a:t>  play :e4</a:t>
            </a:r>
            <a:br>
              <a:rPr lang="en-GB"/>
            </a:br>
            <a:r>
              <a:rPr lang="en-GB"/>
              <a:t>  sleep 0.5</a:t>
            </a:r>
            <a:br>
              <a:rPr lang="en-GB"/>
            </a:br>
            <a:r>
              <a:rPr lang="en-GB"/>
              <a:t>  play :c4</a:t>
            </a:r>
            <a:br>
              <a:rPr lang="en-GB"/>
            </a:br>
            <a:r>
              <a:rPr lang="en-GB"/>
              <a:t>  sleep 0.5</a:t>
            </a:r>
            <a:br>
              <a:rPr lang="en-GB"/>
            </a:br>
            <a:r>
              <a:rPr lang="en-GB"/>
              <a:t>end</a:t>
            </a:r>
          </a:p>
          <a:p>
            <a:pPr lvl="0" rtl="0">
              <a:spcBef>
                <a:spcPts val="0"/>
              </a:spcBef>
              <a:buNone/>
            </a:pPr>
            <a:r>
              <a:rPr lang="en-GB"/>
              <a:t>phrase1</a:t>
            </a:r>
            <a:br>
              <a:rPr lang="en-GB"/>
            </a:br>
            <a:r>
              <a:rPr lang="en-GB"/>
              <a:t>phrase1</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